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9" r:id="rId1"/>
  </p:sldMasterIdLst>
  <p:sldIdLst>
    <p:sldId id="256" r:id="rId2"/>
    <p:sldId id="259" r:id="rId3"/>
    <p:sldId id="258" r:id="rId4"/>
    <p:sldId id="257" r:id="rId5"/>
    <p:sldId id="260" r:id="rId6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EBB4EA9-B27E-4A36-A030-9020D67DE5E9}" v="74" dt="2020-11-08T07:18:59.89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66" d="100"/>
          <a:sy n="66" d="100"/>
        </p:scale>
        <p:origin x="45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1" descr="Tag=AccentColor&#10;Flavor=Light&#10;Target=Fill">
            <a:extLst>
              <a:ext uri="{FF2B5EF4-FFF2-40B4-BE49-F238E27FC236}">
                <a16:creationId xmlns:a16="http://schemas.microsoft.com/office/drawing/2014/main" id="{0D57E7FA-E8FC-45AC-868F-CDC8144939D6}"/>
              </a:ext>
            </a:extLst>
          </p:cNvPr>
          <p:cNvSpPr/>
          <p:nvPr/>
        </p:nvSpPr>
        <p:spPr>
          <a:xfrm rot="10800000" flipV="1">
            <a:off x="2599854" y="527562"/>
            <a:ext cx="6992292" cy="5102484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7094A5-EB6F-441D-88F8-CD7A30C847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8760" y="1591056"/>
            <a:ext cx="5705856" cy="3264408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7CE1E3-3929-42A6-81B7-056BD88EF3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28616"/>
            <a:ext cx="5705856" cy="996696"/>
          </a:xfrm>
        </p:spPr>
        <p:txBody>
          <a:bodyPr/>
          <a:lstStyle>
            <a:lvl1pPr marL="0" indent="0" algn="l">
              <a:buNone/>
              <a:defRPr sz="2400" cap="all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E951E3-0794-422C-AF76-0AD4A7FB1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11/8/2020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4EBFA8-0291-4D77-A9D9-B17FC2382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7AC4D4-C4EE-4624-A329-C608A1D5A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923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raphic 1" descr="Tag=AccentColor&#10;Flavor=Light&#10;Target=Fill">
            <a:extLst>
              <a:ext uri="{FF2B5EF4-FFF2-40B4-BE49-F238E27FC236}">
                <a16:creationId xmlns:a16="http://schemas.microsoft.com/office/drawing/2014/main" id="{0EE21C0F-70D8-4F3C-9392-07559C90EE6E}"/>
              </a:ext>
            </a:extLst>
          </p:cNvPr>
          <p:cNvSpPr/>
          <p:nvPr/>
        </p:nvSpPr>
        <p:spPr>
          <a:xfrm rot="10800000" flipH="1" flipV="1">
            <a:off x="684965" y="1332237"/>
            <a:ext cx="5263732" cy="3841102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B1DFE-8154-440D-93CF-FEF7860E8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9032" y="2523744"/>
            <a:ext cx="3831336" cy="1453896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D9D1F5-05CC-48F3-A314-315EF17030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711696" y="640079"/>
            <a:ext cx="4837176" cy="556869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1807DE-1178-4BBB-89D8-9046239C2D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55064" y="4087368"/>
            <a:ext cx="3319272" cy="649224"/>
          </a:xfrm>
        </p:spPr>
        <p:txBody>
          <a:bodyPr>
            <a:noAutofit/>
          </a:bodyPr>
          <a:lstStyle>
            <a:lvl1pPr marL="0" indent="0" algn="ctr">
              <a:buNone/>
              <a:defRPr sz="2000" cap="all" baseline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48EA59-A1BC-48B7-9495-6D5C6035B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11/8/2020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F85A72-B50F-440E-AAD3-53C099F6D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C2D00B-4207-4720-8C68-605CAFDD5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0081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C888B-58B8-4428-8B1D-4E26FC5DD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14F67B-D516-42FA-A2CA-2DCD37CFE8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2BA5FF-4919-4FF8-9C04-06CE156B7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11/8/2020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EDA970-128E-4150-8E5A-A1B056E83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EC6CD1-EE5E-42EF-B76D-BB803BA6A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7311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50C2A1B-34CA-4877-9435-D77DF32575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255E5E-4A81-44CC-8D99-F56E625D46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9CEECF-A221-4ECC-AD9C-E197D516D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11/8/2020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8F41AE-0DDE-49ED-9F0C-E0E16F599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B47FB7-77F0-4C43-B81E-D04B31C95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684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 descr="Tag=AccentColor&#10;Flavor=Light&#10;Target=Fill">
            <a:extLst>
              <a:ext uri="{FF2B5EF4-FFF2-40B4-BE49-F238E27FC236}">
                <a16:creationId xmlns:a16="http://schemas.microsoft.com/office/drawing/2014/main" id="{13B7BB51-92B8-4089-8DAB-1202A4D1C6A3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030E26-A86A-417A-AA64-699AA8DD3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9CF97E-0E6E-41E9-B75B-0371E744D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11680"/>
            <a:ext cx="1051560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BAE770-8363-44CD-8A22-AB26C5C53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11/8/2020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E618F2-3B8E-4449-91E7-F8AA49609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3428F0-E5C2-42A1-AB2F-1A19FFAD1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346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9" descr="Tag=AccentColor&#10;Flavor=Light&#10;Target=Fill">
            <a:extLst>
              <a:ext uri="{FF2B5EF4-FFF2-40B4-BE49-F238E27FC236}">
                <a16:creationId xmlns:a16="http://schemas.microsoft.com/office/drawing/2014/main" id="{DB2CE8D6-5B4E-4EBE-9ED5-A1DA7E2A5CDA}"/>
              </a:ext>
            </a:extLst>
          </p:cNvPr>
          <p:cNvSpPr/>
          <p:nvPr/>
        </p:nvSpPr>
        <p:spPr>
          <a:xfrm>
            <a:off x="7209816" y="0"/>
            <a:ext cx="4143984" cy="5747660"/>
          </a:xfrm>
          <a:custGeom>
            <a:avLst/>
            <a:gdLst>
              <a:gd name="connsiteX0" fmla="*/ 0 w 3843750"/>
              <a:gd name="connsiteY0" fmla="*/ 346 h 5956080"/>
              <a:gd name="connsiteX1" fmla="*/ 72373 w 3843750"/>
              <a:gd name="connsiteY1" fmla="*/ 2447534 h 5956080"/>
              <a:gd name="connsiteX2" fmla="*/ 145093 w 3843750"/>
              <a:gd name="connsiteY2" fmla="*/ 3878724 h 5956080"/>
              <a:gd name="connsiteX3" fmla="*/ 237897 w 3843750"/>
              <a:gd name="connsiteY3" fmla="*/ 4208041 h 5956080"/>
              <a:gd name="connsiteX4" fmla="*/ 281875 w 3843750"/>
              <a:gd name="connsiteY4" fmla="*/ 4677601 h 5956080"/>
              <a:gd name="connsiteX5" fmla="*/ 360135 w 3843750"/>
              <a:gd name="connsiteY5" fmla="*/ 5287407 h 5956080"/>
              <a:gd name="connsiteX6" fmla="*/ 414155 w 3843750"/>
              <a:gd name="connsiteY6" fmla="*/ 5817914 h 5956080"/>
              <a:gd name="connsiteX7" fmla="*/ 681487 w 3843750"/>
              <a:gd name="connsiteY7" fmla="*/ 5914873 h 5956080"/>
              <a:gd name="connsiteX8" fmla="*/ 892373 w 3843750"/>
              <a:gd name="connsiteY8" fmla="*/ 5605295 h 5956080"/>
              <a:gd name="connsiteX9" fmla="*/ 1027770 w 3843750"/>
              <a:gd name="connsiteY9" fmla="*/ 5804063 h 5956080"/>
              <a:gd name="connsiteX10" fmla="*/ 1200566 w 3843750"/>
              <a:gd name="connsiteY10" fmla="*/ 5527036 h 5956080"/>
              <a:gd name="connsiteX11" fmla="*/ 1348083 w 3843750"/>
              <a:gd name="connsiteY11" fmla="*/ 5363590 h 5956080"/>
              <a:gd name="connsiteX12" fmla="*/ 1425997 w 3843750"/>
              <a:gd name="connsiteY12" fmla="*/ 4800532 h 5956080"/>
              <a:gd name="connsiteX13" fmla="*/ 1517416 w 3843750"/>
              <a:gd name="connsiteY13" fmla="*/ 4640549 h 5956080"/>
              <a:gd name="connsiteX14" fmla="*/ 1569705 w 3843750"/>
              <a:gd name="connsiteY14" fmla="*/ 4803995 h 5956080"/>
              <a:gd name="connsiteX15" fmla="*/ 1530921 w 3843750"/>
              <a:gd name="connsiteY15" fmla="*/ 5433885 h 5956080"/>
              <a:gd name="connsiteX16" fmla="*/ 1614721 w 3843750"/>
              <a:gd name="connsiteY16" fmla="*/ 5319957 h 5956080"/>
              <a:gd name="connsiteX17" fmla="*/ 1800676 w 3843750"/>
              <a:gd name="connsiteY17" fmla="*/ 4608691 h 5956080"/>
              <a:gd name="connsiteX18" fmla="*/ 1918759 w 3843750"/>
              <a:gd name="connsiteY18" fmla="*/ 4486799 h 5956080"/>
              <a:gd name="connsiteX19" fmla="*/ 2009139 w 3843750"/>
              <a:gd name="connsiteY19" fmla="*/ 4715000 h 5956080"/>
              <a:gd name="connsiteX20" fmla="*/ 2135532 w 3843750"/>
              <a:gd name="connsiteY20" fmla="*/ 5321689 h 5956080"/>
              <a:gd name="connsiteX21" fmla="*/ 2209291 w 3843750"/>
              <a:gd name="connsiteY21" fmla="*/ 5028733 h 5956080"/>
              <a:gd name="connsiteX22" fmla="*/ 2501208 w 3843750"/>
              <a:gd name="connsiteY22" fmla="*/ 4457711 h 5956080"/>
              <a:gd name="connsiteX23" fmla="*/ 2695127 w 3843750"/>
              <a:gd name="connsiteY23" fmla="*/ 4973674 h 5956080"/>
              <a:gd name="connsiteX24" fmla="*/ 2825329 w 3843750"/>
              <a:gd name="connsiteY24" fmla="*/ 4563328 h 5956080"/>
              <a:gd name="connsiteX25" fmla="*/ 2904628 w 3843750"/>
              <a:gd name="connsiteY25" fmla="*/ 4466368 h 5956080"/>
              <a:gd name="connsiteX26" fmla="*/ 2922635 w 3843750"/>
              <a:gd name="connsiteY26" fmla="*/ 4519696 h 5956080"/>
              <a:gd name="connsiteX27" fmla="*/ 3089544 w 3843750"/>
              <a:gd name="connsiteY27" fmla="*/ 3606545 h 5956080"/>
              <a:gd name="connsiteX28" fmla="*/ 3150490 w 3843750"/>
              <a:gd name="connsiteY28" fmla="*/ 3989882 h 5956080"/>
              <a:gd name="connsiteX29" fmla="*/ 3755448 w 3843750"/>
              <a:gd name="connsiteY29" fmla="*/ 1538193 h 5956080"/>
              <a:gd name="connsiteX30" fmla="*/ 3850330 w 3843750"/>
              <a:gd name="connsiteY30" fmla="*/ 0 h 5956080"/>
              <a:gd name="connsiteX31" fmla="*/ 0 w 3843750"/>
              <a:gd name="connsiteY31" fmla="*/ 0 h 5956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843750" h="5956080">
                <a:moveTo>
                  <a:pt x="0" y="346"/>
                </a:moveTo>
                <a:cubicBezTo>
                  <a:pt x="12120" y="1234155"/>
                  <a:pt x="72720" y="2447534"/>
                  <a:pt x="72373" y="2447534"/>
                </a:cubicBezTo>
                <a:cubicBezTo>
                  <a:pt x="72720" y="2449265"/>
                  <a:pt x="114274" y="3641520"/>
                  <a:pt x="145093" y="3878724"/>
                </a:cubicBezTo>
                <a:cubicBezTo>
                  <a:pt x="176258" y="4119392"/>
                  <a:pt x="210194" y="3969797"/>
                  <a:pt x="237897" y="4208041"/>
                </a:cubicBezTo>
                <a:cubicBezTo>
                  <a:pt x="250017" y="4367677"/>
                  <a:pt x="237204" y="4527661"/>
                  <a:pt x="281875" y="4677601"/>
                </a:cubicBezTo>
                <a:cubicBezTo>
                  <a:pt x="278758" y="4908226"/>
                  <a:pt x="338319" y="5059552"/>
                  <a:pt x="360135" y="5287407"/>
                </a:cubicBezTo>
                <a:cubicBezTo>
                  <a:pt x="370177" y="5468860"/>
                  <a:pt x="348015" y="5649274"/>
                  <a:pt x="414155" y="5817914"/>
                </a:cubicBezTo>
                <a:cubicBezTo>
                  <a:pt x="467137" y="5947770"/>
                  <a:pt x="534662" y="6049578"/>
                  <a:pt x="681487" y="5914873"/>
                </a:cubicBezTo>
                <a:cubicBezTo>
                  <a:pt x="680448" y="5747964"/>
                  <a:pt x="925963" y="5772897"/>
                  <a:pt x="892373" y="5605295"/>
                </a:cubicBezTo>
                <a:cubicBezTo>
                  <a:pt x="1003184" y="5641309"/>
                  <a:pt x="945009" y="5759046"/>
                  <a:pt x="1027770" y="5804063"/>
                </a:cubicBezTo>
                <a:cubicBezTo>
                  <a:pt x="1099105" y="5719915"/>
                  <a:pt x="1051664" y="5551968"/>
                  <a:pt x="1200566" y="5527036"/>
                </a:cubicBezTo>
                <a:cubicBezTo>
                  <a:pt x="1352931" y="5564088"/>
                  <a:pt x="1336655" y="5453970"/>
                  <a:pt x="1348083" y="5363590"/>
                </a:cubicBezTo>
                <a:cubicBezTo>
                  <a:pt x="1370938" y="5149586"/>
                  <a:pt x="1389291" y="5009687"/>
                  <a:pt x="1425997" y="4800532"/>
                </a:cubicBezTo>
                <a:cubicBezTo>
                  <a:pt x="1436385" y="4748243"/>
                  <a:pt x="1415608" y="4628775"/>
                  <a:pt x="1517416" y="4640549"/>
                </a:cubicBezTo>
                <a:cubicBezTo>
                  <a:pt x="1596022" y="4651976"/>
                  <a:pt x="1566242" y="4746512"/>
                  <a:pt x="1569705" y="4803995"/>
                </a:cubicBezTo>
                <a:cubicBezTo>
                  <a:pt x="1600177" y="5128809"/>
                  <a:pt x="1532998" y="5109763"/>
                  <a:pt x="1530921" y="5433885"/>
                </a:cubicBezTo>
                <a:cubicBezTo>
                  <a:pt x="1530574" y="5446697"/>
                  <a:pt x="1580786" y="5458125"/>
                  <a:pt x="1614721" y="5319957"/>
                </a:cubicBezTo>
                <a:cubicBezTo>
                  <a:pt x="1681208" y="5047432"/>
                  <a:pt x="1760507" y="4832736"/>
                  <a:pt x="1800676" y="4608691"/>
                </a:cubicBezTo>
                <a:cubicBezTo>
                  <a:pt x="1848463" y="4656824"/>
                  <a:pt x="1889671" y="4439704"/>
                  <a:pt x="1918759" y="4486799"/>
                </a:cubicBezTo>
                <a:cubicBezTo>
                  <a:pt x="1932264" y="4566098"/>
                  <a:pt x="1956503" y="4642626"/>
                  <a:pt x="2009139" y="4715000"/>
                </a:cubicBezTo>
                <a:cubicBezTo>
                  <a:pt x="2054502" y="4933851"/>
                  <a:pt x="2004983" y="5137812"/>
                  <a:pt x="2135532" y="5321689"/>
                </a:cubicBezTo>
                <a:cubicBezTo>
                  <a:pt x="2135532" y="5321689"/>
                  <a:pt x="2137610" y="5265245"/>
                  <a:pt x="2209291" y="5028733"/>
                </a:cubicBezTo>
                <a:cubicBezTo>
                  <a:pt x="2267120" y="4838277"/>
                  <a:pt x="2341225" y="4936622"/>
                  <a:pt x="2501208" y="4457711"/>
                </a:cubicBezTo>
                <a:cubicBezTo>
                  <a:pt x="2545186" y="4641934"/>
                  <a:pt x="2446495" y="4877753"/>
                  <a:pt x="2695127" y="4973674"/>
                </a:cubicBezTo>
                <a:cubicBezTo>
                  <a:pt x="2743260" y="4833775"/>
                  <a:pt x="2706208" y="4662365"/>
                  <a:pt x="2825329" y="4563328"/>
                </a:cubicBezTo>
                <a:cubicBezTo>
                  <a:pt x="2859958" y="4534586"/>
                  <a:pt x="2884890" y="4501689"/>
                  <a:pt x="2904628" y="4466368"/>
                </a:cubicBezTo>
                <a:cubicBezTo>
                  <a:pt x="2910515" y="4484375"/>
                  <a:pt x="2916749" y="4503074"/>
                  <a:pt x="2922635" y="4519696"/>
                </a:cubicBezTo>
                <a:cubicBezTo>
                  <a:pt x="2946529" y="4491647"/>
                  <a:pt x="3082618" y="3784882"/>
                  <a:pt x="3089544" y="3606545"/>
                </a:cubicBezTo>
                <a:cubicBezTo>
                  <a:pt x="3124172" y="3733285"/>
                  <a:pt x="3150490" y="3989882"/>
                  <a:pt x="3150490" y="3989882"/>
                </a:cubicBezTo>
                <a:cubicBezTo>
                  <a:pt x="3150490" y="3989882"/>
                  <a:pt x="3300085" y="3936900"/>
                  <a:pt x="3755448" y="1538193"/>
                </a:cubicBezTo>
                <a:cubicBezTo>
                  <a:pt x="3791461" y="1348775"/>
                  <a:pt x="3824704" y="697762"/>
                  <a:pt x="3850330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AD5705-B027-4C44-B38A-60296E29E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078991"/>
            <a:ext cx="5266944" cy="3136392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8BBAC4-9088-44CF-BA2D-B8DD24FB52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279392"/>
            <a:ext cx="5266944" cy="1500187"/>
          </a:xfrm>
        </p:spPr>
        <p:txBody>
          <a:bodyPr/>
          <a:lstStyle>
            <a:lvl1pPr marL="0" indent="0">
              <a:buNone/>
              <a:defRPr sz="24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93FB3F-D2A6-4919-B57B-C08861D46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11/8/2020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9049E0-6BE5-43FA-A4D4-ACAFC871A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8C28D-1479-4F15-B906-0AEBBCCA8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0825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id="{FD51F360-8860-4FB5-A0A5-773473DD8B39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A77EC9-372A-4ECA-9088-780532AF0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C882CE-1B27-414A-9B06-AA5D2DB683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397E60-5D92-4530-96D1-FC09AF3C27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19088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4240FE-0C6A-47E9-9B0A-7B3C60877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11/8/2020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71AE1B-BB18-4C7E-AA77-3A4D401A5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FA7B1D-FEDD-4E29-A352-29E5F498B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1857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 descr="Tag=AccentColor&#10;Flavor=Light&#10;Target=Fill">
            <a:extLst>
              <a:ext uri="{FF2B5EF4-FFF2-40B4-BE49-F238E27FC236}">
                <a16:creationId xmlns:a16="http://schemas.microsoft.com/office/drawing/2014/main" id="{527D753D-3426-457C-9082-B92894509EC0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4D2B94-0682-4185-BCE3-89AF214A4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65C47E-B85E-4B3E-A669-DEEC7F5DF2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24517F-FE8C-49AD-9A52-0F43010526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0C73EC-7117-4DC2-9075-14102F2E28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190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D9A323-865B-4177-8F98-9BA304E022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190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A4E5D6-7075-4584-BD43-D966F0B58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11/8/2020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C38B83D-8A05-4F3C-A409-1602C9630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D250E7-8A73-449C-A140-A2A2582D7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225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raphic 1" descr="Tag=AccentColor&#10;Flavor=Light&#10;Target=Fill">
            <a:extLst>
              <a:ext uri="{FF2B5EF4-FFF2-40B4-BE49-F238E27FC236}">
                <a16:creationId xmlns:a16="http://schemas.microsoft.com/office/drawing/2014/main" id="{AAFBE1F6-FC6D-4C3D-9AC3-97028E6F18C7}"/>
              </a:ext>
            </a:extLst>
          </p:cNvPr>
          <p:cNvSpPr/>
          <p:nvPr/>
        </p:nvSpPr>
        <p:spPr>
          <a:xfrm rot="10800000" flipV="1">
            <a:off x="1969639" y="181596"/>
            <a:ext cx="8252722" cy="6022258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2825A4-268B-4301-8432-F9E9B2661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3784" y="1572768"/>
            <a:ext cx="6501384" cy="4096512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33410F-8A90-47F6-BD39-4AC0E4358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11/8/2020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D819A9-F8DE-4E5C-AFC3-E0105ACD8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E25320-A12F-4F3E-8EC9-11292FF36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9914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11/8/2020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5375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 descr="Mask ID=&#10;Mask position=bottom, center&#10;Mask family= brushstroke, landscape, wide">
            <a:extLst>
              <a:ext uri="{FF2B5EF4-FFF2-40B4-BE49-F238E27FC236}">
                <a16:creationId xmlns:a16="http://schemas.microsoft.com/office/drawing/2014/main" id="{736BF44D-E8DD-45FA-931D-CBCC67D57944}"/>
              </a:ext>
            </a:extLst>
          </p:cNvPr>
          <p:cNvSpPr/>
          <p:nvPr/>
        </p:nvSpPr>
        <p:spPr>
          <a:xfrm>
            <a:off x="1768100" y="-1"/>
            <a:ext cx="10423900" cy="5920155"/>
          </a:xfrm>
          <a:custGeom>
            <a:avLst/>
            <a:gdLst>
              <a:gd name="connsiteX0" fmla="*/ 10423900 w 10423900"/>
              <a:gd name="connsiteY0" fmla="*/ 0 h 5491534"/>
              <a:gd name="connsiteX1" fmla="*/ 3493157 w 10423900"/>
              <a:gd name="connsiteY1" fmla="*/ 0 h 5491534"/>
              <a:gd name="connsiteX2" fmla="*/ 3493018 w 10423900"/>
              <a:gd name="connsiteY2" fmla="*/ 31 h 5491534"/>
              <a:gd name="connsiteX3" fmla="*/ 3245493 w 10423900"/>
              <a:gd name="connsiteY3" fmla="*/ 104839 h 5491534"/>
              <a:gd name="connsiteX4" fmla="*/ 4434802 w 10423900"/>
              <a:gd name="connsiteY4" fmla="*/ 284558 h 5491534"/>
              <a:gd name="connsiteX5" fmla="*/ 4011937 w 10423900"/>
              <a:gd name="connsiteY5" fmla="*/ 395559 h 5491534"/>
              <a:gd name="connsiteX6" fmla="*/ 3573213 w 10423900"/>
              <a:gd name="connsiteY6" fmla="*/ 474847 h 5491534"/>
              <a:gd name="connsiteX7" fmla="*/ 3097489 w 10423900"/>
              <a:gd name="connsiteY7" fmla="*/ 532990 h 5491534"/>
              <a:gd name="connsiteX8" fmla="*/ 2664052 w 10423900"/>
              <a:gd name="connsiteY8" fmla="*/ 649279 h 5491534"/>
              <a:gd name="connsiteX9" fmla="*/ 3795218 w 10423900"/>
              <a:gd name="connsiteY9" fmla="*/ 696852 h 5491534"/>
              <a:gd name="connsiteX10" fmla="*/ 3208492 w 10423900"/>
              <a:gd name="connsiteY10" fmla="*/ 802568 h 5491534"/>
              <a:gd name="connsiteX11" fmla="*/ 2727483 w 10423900"/>
              <a:gd name="connsiteY11" fmla="*/ 939999 h 5491534"/>
              <a:gd name="connsiteX12" fmla="*/ 2389190 w 10423900"/>
              <a:gd name="connsiteY12" fmla="*/ 1003429 h 5491534"/>
              <a:gd name="connsiteX13" fmla="*/ 2029754 w 10423900"/>
              <a:gd name="connsiteY13" fmla="*/ 1019287 h 5491534"/>
              <a:gd name="connsiteX14" fmla="*/ 1945181 w 10423900"/>
              <a:gd name="connsiteY14" fmla="*/ 1119716 h 5491534"/>
              <a:gd name="connsiteX15" fmla="*/ 2056184 w 10423900"/>
              <a:gd name="connsiteY15" fmla="*/ 1225434 h 5491534"/>
              <a:gd name="connsiteX16" fmla="*/ 2225329 w 10423900"/>
              <a:gd name="connsiteY16" fmla="*/ 1236004 h 5491534"/>
              <a:gd name="connsiteX17" fmla="*/ 3234920 w 10423900"/>
              <a:gd name="connsiteY17" fmla="*/ 1262435 h 5491534"/>
              <a:gd name="connsiteX18" fmla="*/ 0 w 10423900"/>
              <a:gd name="connsiteY18" fmla="*/ 1495009 h 5491534"/>
              <a:gd name="connsiteX19" fmla="*/ 438724 w 10423900"/>
              <a:gd name="connsiteY19" fmla="*/ 1637728 h 5491534"/>
              <a:gd name="connsiteX20" fmla="*/ 586726 w 10423900"/>
              <a:gd name="connsiteY20" fmla="*/ 2028877 h 5491534"/>
              <a:gd name="connsiteX21" fmla="*/ 1125878 w 10423900"/>
              <a:gd name="connsiteY21" fmla="*/ 2250882 h 5491534"/>
              <a:gd name="connsiteX22" fmla="*/ 1474744 w 10423900"/>
              <a:gd name="connsiteY22" fmla="*/ 2330169 h 5491534"/>
              <a:gd name="connsiteX23" fmla="*/ 2272901 w 10423900"/>
              <a:gd name="connsiteY23" fmla="*/ 2446458 h 5491534"/>
              <a:gd name="connsiteX24" fmla="*/ 2389190 w 10423900"/>
              <a:gd name="connsiteY24" fmla="*/ 2636747 h 5491534"/>
              <a:gd name="connsiteX25" fmla="*/ 2489621 w 10423900"/>
              <a:gd name="connsiteY25" fmla="*/ 2848179 h 5491534"/>
              <a:gd name="connsiteX26" fmla="*/ 2701053 w 10423900"/>
              <a:gd name="connsiteY26" fmla="*/ 2985611 h 5491534"/>
              <a:gd name="connsiteX27" fmla="*/ 1057165 w 10423900"/>
              <a:gd name="connsiteY27" fmla="*/ 2964468 h 5491534"/>
              <a:gd name="connsiteX28" fmla="*/ 2912485 w 10423900"/>
              <a:gd name="connsiteY28" fmla="*/ 3408477 h 5491534"/>
              <a:gd name="connsiteX29" fmla="*/ 2748626 w 10423900"/>
              <a:gd name="connsiteY29" fmla="*/ 3582909 h 5491534"/>
              <a:gd name="connsiteX30" fmla="*/ 3763503 w 10423900"/>
              <a:gd name="connsiteY30" fmla="*/ 3820771 h 5491534"/>
              <a:gd name="connsiteX31" fmla="*/ 3219063 w 10423900"/>
              <a:gd name="connsiteY31" fmla="*/ 3847199 h 5491534"/>
              <a:gd name="connsiteX32" fmla="*/ 6385269 w 10423900"/>
              <a:gd name="connsiteY32" fmla="*/ 4840933 h 5491534"/>
              <a:gd name="connsiteX33" fmla="*/ 10285854 w 10423900"/>
              <a:gd name="connsiteY33" fmla="*/ 5471118 h 5491534"/>
              <a:gd name="connsiteX34" fmla="*/ 10423900 w 10423900"/>
              <a:gd name="connsiteY34" fmla="*/ 5491534 h 5491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3900" h="5491534">
                <a:moveTo>
                  <a:pt x="10423900" y="0"/>
                </a:moveTo>
                <a:lnTo>
                  <a:pt x="3493157" y="0"/>
                </a:lnTo>
                <a:lnTo>
                  <a:pt x="3493018" y="31"/>
                </a:lnTo>
                <a:cubicBezTo>
                  <a:pt x="3414969" y="12668"/>
                  <a:pt x="3328744" y="21588"/>
                  <a:pt x="3245493" y="104839"/>
                </a:cubicBezTo>
                <a:cubicBezTo>
                  <a:pt x="3668357" y="162984"/>
                  <a:pt x="4075366" y="51981"/>
                  <a:pt x="4434802" y="284558"/>
                </a:cubicBezTo>
                <a:cubicBezTo>
                  <a:pt x="4302656" y="400846"/>
                  <a:pt x="4154654" y="374416"/>
                  <a:pt x="4011937" y="395559"/>
                </a:cubicBezTo>
                <a:cubicBezTo>
                  <a:pt x="3863934" y="416704"/>
                  <a:pt x="3721217" y="453704"/>
                  <a:pt x="3573213" y="474847"/>
                </a:cubicBezTo>
                <a:cubicBezTo>
                  <a:pt x="3414639" y="501275"/>
                  <a:pt x="3256063" y="506562"/>
                  <a:pt x="3097489" y="532990"/>
                </a:cubicBezTo>
                <a:cubicBezTo>
                  <a:pt x="2965345" y="554135"/>
                  <a:pt x="2822627" y="517133"/>
                  <a:pt x="2664052" y="649279"/>
                </a:cubicBezTo>
                <a:cubicBezTo>
                  <a:pt x="3055203" y="744424"/>
                  <a:pt x="3409352" y="601706"/>
                  <a:pt x="3795218" y="696852"/>
                </a:cubicBezTo>
                <a:cubicBezTo>
                  <a:pt x="3567928" y="781425"/>
                  <a:pt x="3382924" y="754995"/>
                  <a:pt x="3208492" y="802568"/>
                </a:cubicBezTo>
                <a:cubicBezTo>
                  <a:pt x="3049916" y="850140"/>
                  <a:pt x="2859627" y="797282"/>
                  <a:pt x="2727483" y="939999"/>
                </a:cubicBezTo>
                <a:cubicBezTo>
                  <a:pt x="2627052" y="1051000"/>
                  <a:pt x="2521336" y="1066858"/>
                  <a:pt x="2389190" y="1003429"/>
                </a:cubicBezTo>
                <a:cubicBezTo>
                  <a:pt x="2272901" y="945284"/>
                  <a:pt x="2146043" y="961142"/>
                  <a:pt x="2029754" y="1019287"/>
                </a:cubicBezTo>
                <a:cubicBezTo>
                  <a:pt x="1987468" y="1040430"/>
                  <a:pt x="1945181" y="1066858"/>
                  <a:pt x="1945181" y="1119716"/>
                </a:cubicBezTo>
                <a:cubicBezTo>
                  <a:pt x="1945181" y="1193719"/>
                  <a:pt x="1998039" y="1214862"/>
                  <a:pt x="2056184" y="1225434"/>
                </a:cubicBezTo>
                <a:cubicBezTo>
                  <a:pt x="2109042" y="1236004"/>
                  <a:pt x="2172471" y="1246577"/>
                  <a:pt x="2225329" y="1236004"/>
                </a:cubicBezTo>
                <a:cubicBezTo>
                  <a:pt x="2563622" y="1177861"/>
                  <a:pt x="2896629" y="1273005"/>
                  <a:pt x="3234920" y="1262435"/>
                </a:cubicBezTo>
                <a:cubicBezTo>
                  <a:pt x="2172471" y="1489724"/>
                  <a:pt x="1099450" y="1415723"/>
                  <a:pt x="0" y="1495009"/>
                </a:cubicBezTo>
                <a:cubicBezTo>
                  <a:pt x="142717" y="1653583"/>
                  <a:pt x="327721" y="1521439"/>
                  <a:pt x="438724" y="1637728"/>
                </a:cubicBezTo>
                <a:cubicBezTo>
                  <a:pt x="333006" y="1880875"/>
                  <a:pt x="375293" y="2013020"/>
                  <a:pt x="586726" y="2028877"/>
                </a:cubicBezTo>
                <a:cubicBezTo>
                  <a:pt x="792873" y="2044734"/>
                  <a:pt x="1014877" y="1960161"/>
                  <a:pt x="1125878" y="2250882"/>
                </a:cubicBezTo>
                <a:cubicBezTo>
                  <a:pt x="1157593" y="2340740"/>
                  <a:pt x="1353170" y="2314312"/>
                  <a:pt x="1474744" y="2330169"/>
                </a:cubicBezTo>
                <a:cubicBezTo>
                  <a:pt x="1739034" y="2367170"/>
                  <a:pt x="2019183" y="2330169"/>
                  <a:pt x="2272901" y="2446458"/>
                </a:cubicBezTo>
                <a:cubicBezTo>
                  <a:pt x="2373332" y="2488744"/>
                  <a:pt x="2442048" y="2520459"/>
                  <a:pt x="2389190" y="2636747"/>
                </a:cubicBezTo>
                <a:cubicBezTo>
                  <a:pt x="2336332" y="2758321"/>
                  <a:pt x="2405048" y="2800607"/>
                  <a:pt x="2489621" y="2848179"/>
                </a:cubicBezTo>
                <a:cubicBezTo>
                  <a:pt x="2553051" y="2885180"/>
                  <a:pt x="2648195" y="2874609"/>
                  <a:pt x="2701053" y="2985611"/>
                </a:cubicBezTo>
                <a:cubicBezTo>
                  <a:pt x="2146043" y="2969753"/>
                  <a:pt x="1606888" y="2879895"/>
                  <a:pt x="1057165" y="2964468"/>
                </a:cubicBezTo>
                <a:cubicBezTo>
                  <a:pt x="1659748" y="3175900"/>
                  <a:pt x="2320474" y="3165328"/>
                  <a:pt x="2912485" y="3408477"/>
                </a:cubicBezTo>
                <a:cubicBezTo>
                  <a:pt x="2891342" y="3493050"/>
                  <a:pt x="2753911" y="3456048"/>
                  <a:pt x="2748626" y="3582909"/>
                </a:cubicBezTo>
                <a:cubicBezTo>
                  <a:pt x="3060489" y="3715055"/>
                  <a:pt x="3435782" y="3625195"/>
                  <a:pt x="3763503" y="3820771"/>
                </a:cubicBezTo>
                <a:cubicBezTo>
                  <a:pt x="3573213" y="3910629"/>
                  <a:pt x="3398782" y="3762626"/>
                  <a:pt x="3219063" y="3847199"/>
                </a:cubicBezTo>
                <a:cubicBezTo>
                  <a:pt x="3277208" y="3974060"/>
                  <a:pt x="5909545" y="4756360"/>
                  <a:pt x="6385269" y="4840933"/>
                </a:cubicBezTo>
                <a:cubicBezTo>
                  <a:pt x="7171204" y="4982659"/>
                  <a:pt x="9157515" y="5302348"/>
                  <a:pt x="10285854" y="5471118"/>
                </a:cubicBezTo>
                <a:lnTo>
                  <a:pt x="10423900" y="5491534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11/8/2020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6835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id="{76C5A8FA-6B61-4934-AF55-C595090CA5DC}"/>
              </a:ext>
            </a:extLst>
          </p:cNvPr>
          <p:cNvSpPr/>
          <p:nvPr/>
        </p:nvSpPr>
        <p:spPr>
          <a:xfrm>
            <a:off x="4726728" y="0"/>
            <a:ext cx="7472381" cy="6858000"/>
          </a:xfrm>
          <a:custGeom>
            <a:avLst/>
            <a:gdLst>
              <a:gd name="connsiteX0" fmla="*/ 1232666 w 7472381"/>
              <a:gd name="connsiteY0" fmla="*/ 0 h 6886575"/>
              <a:gd name="connsiteX1" fmla="*/ 7472381 w 7472381"/>
              <a:gd name="connsiteY1" fmla="*/ 0 h 6886575"/>
              <a:gd name="connsiteX2" fmla="*/ 7472381 w 7472381"/>
              <a:gd name="connsiteY2" fmla="*/ 814388 h 6886575"/>
              <a:gd name="connsiteX3" fmla="*/ 7472381 w 7472381"/>
              <a:gd name="connsiteY3" fmla="*/ 6411516 h 6886575"/>
              <a:gd name="connsiteX4" fmla="*/ 7472381 w 7472381"/>
              <a:gd name="connsiteY4" fmla="*/ 6886575 h 6886575"/>
              <a:gd name="connsiteX5" fmla="*/ 6992676 w 7472381"/>
              <a:gd name="connsiteY5" fmla="*/ 6886575 h 6886575"/>
              <a:gd name="connsiteX6" fmla="*/ 1946893 w 7472381"/>
              <a:gd name="connsiteY6" fmla="*/ 6886575 h 6886575"/>
              <a:gd name="connsiteX7" fmla="*/ 1506276 w 7472381"/>
              <a:gd name="connsiteY7" fmla="*/ 6686550 h 6886575"/>
              <a:gd name="connsiteX8" fmla="*/ 1314394 w 7472381"/>
              <a:gd name="connsiteY8" fmla="*/ 6457949 h 6886575"/>
              <a:gd name="connsiteX9" fmla="*/ 1246880 w 7472381"/>
              <a:gd name="connsiteY9" fmla="*/ 6393656 h 6886575"/>
              <a:gd name="connsiteX10" fmla="*/ 1079872 w 7472381"/>
              <a:gd name="connsiteY10" fmla="*/ 6307931 h 6886575"/>
              <a:gd name="connsiteX11" fmla="*/ 788495 w 7472381"/>
              <a:gd name="connsiteY11" fmla="*/ 6125765 h 6886575"/>
              <a:gd name="connsiteX12" fmla="*/ 895097 w 7472381"/>
              <a:gd name="connsiteY12" fmla="*/ 6082903 h 6886575"/>
              <a:gd name="connsiteX13" fmla="*/ 1204239 w 7472381"/>
              <a:gd name="connsiteY13" fmla="*/ 6193631 h 6886575"/>
              <a:gd name="connsiteX14" fmla="*/ 1428102 w 7472381"/>
              <a:gd name="connsiteY14" fmla="*/ 6222206 h 6886575"/>
              <a:gd name="connsiteX15" fmla="*/ 1111852 w 7472381"/>
              <a:gd name="connsiteY15" fmla="*/ 6029325 h 6886575"/>
              <a:gd name="connsiteX16" fmla="*/ 806262 w 7472381"/>
              <a:gd name="connsiteY16" fmla="*/ 5779294 h 6886575"/>
              <a:gd name="connsiteX17" fmla="*/ 1040785 w 7472381"/>
              <a:gd name="connsiteY17" fmla="*/ 5825728 h 6886575"/>
              <a:gd name="connsiteX18" fmla="*/ 1051445 w 7472381"/>
              <a:gd name="connsiteY18" fmla="*/ 5793581 h 6886575"/>
              <a:gd name="connsiteX19" fmla="*/ 845349 w 7472381"/>
              <a:gd name="connsiteY19" fmla="*/ 5497115 h 6886575"/>
              <a:gd name="connsiteX20" fmla="*/ 745855 w 7472381"/>
              <a:gd name="connsiteY20" fmla="*/ 5375672 h 6886575"/>
              <a:gd name="connsiteX21" fmla="*/ 291024 w 7472381"/>
              <a:gd name="connsiteY21" fmla="*/ 5014913 h 6886575"/>
              <a:gd name="connsiteX22" fmla="*/ 724535 w 7472381"/>
              <a:gd name="connsiteY22" fmla="*/ 5175647 h 6886575"/>
              <a:gd name="connsiteX23" fmla="*/ 276811 w 7472381"/>
              <a:gd name="connsiteY23" fmla="*/ 4825603 h 6886575"/>
              <a:gd name="connsiteX24" fmla="*/ 60055 w 7472381"/>
              <a:gd name="connsiteY24" fmla="*/ 4697016 h 6886575"/>
              <a:gd name="connsiteX25" fmla="*/ 6755 w 7472381"/>
              <a:gd name="connsiteY25" fmla="*/ 4622006 h 6886575"/>
              <a:gd name="connsiteX26" fmla="*/ 102696 w 7472381"/>
              <a:gd name="connsiteY26" fmla="*/ 4604146 h 6886575"/>
              <a:gd name="connsiteX27" fmla="*/ 397625 w 7472381"/>
              <a:gd name="connsiteY27" fmla="*/ 4632722 h 6886575"/>
              <a:gd name="connsiteX28" fmla="*/ 31628 w 7472381"/>
              <a:gd name="connsiteY28" fmla="*/ 4396978 h 6886575"/>
              <a:gd name="connsiteX29" fmla="*/ 305237 w 7472381"/>
              <a:gd name="connsiteY29" fmla="*/ 4432697 h 6886575"/>
              <a:gd name="connsiteX30" fmla="*/ 383412 w 7472381"/>
              <a:gd name="connsiteY30" fmla="*/ 4339828 h 6886575"/>
              <a:gd name="connsiteX31" fmla="*/ 511333 w 7472381"/>
              <a:gd name="connsiteY31" fmla="*/ 4189810 h 6886575"/>
              <a:gd name="connsiteX32" fmla="*/ 600167 w 7472381"/>
              <a:gd name="connsiteY32" fmla="*/ 4107656 h 6886575"/>
              <a:gd name="connsiteX33" fmla="*/ 635701 w 7472381"/>
              <a:gd name="connsiteY33" fmla="*/ 3843337 h 6886575"/>
              <a:gd name="connsiteX34" fmla="*/ 561080 w 7472381"/>
              <a:gd name="connsiteY34" fmla="*/ 3554015 h 6886575"/>
              <a:gd name="connsiteX35" fmla="*/ 354985 w 7472381"/>
              <a:gd name="connsiteY35" fmla="*/ 3407569 h 6886575"/>
              <a:gd name="connsiteX36" fmla="*/ 415392 w 7472381"/>
              <a:gd name="connsiteY36" fmla="*/ 3243263 h 6886575"/>
              <a:gd name="connsiteX37" fmla="*/ 852456 w 7472381"/>
              <a:gd name="connsiteY37" fmla="*/ 3343275 h 6886575"/>
              <a:gd name="connsiteX38" fmla="*/ 202190 w 7472381"/>
              <a:gd name="connsiteY38" fmla="*/ 2953940 h 6886575"/>
              <a:gd name="connsiteX39" fmla="*/ 312344 w 7472381"/>
              <a:gd name="connsiteY39" fmla="*/ 2936081 h 6886575"/>
              <a:gd name="connsiteX40" fmla="*/ 706768 w 7472381"/>
              <a:gd name="connsiteY40" fmla="*/ 2714625 h 6886575"/>
              <a:gd name="connsiteX41" fmla="*/ 728088 w 7472381"/>
              <a:gd name="connsiteY41" fmla="*/ 2703909 h 6886575"/>
              <a:gd name="connsiteX42" fmla="*/ 795602 w 7472381"/>
              <a:gd name="connsiteY42" fmla="*/ 2564606 h 6886575"/>
              <a:gd name="connsiteX43" fmla="*/ 1008804 w 7472381"/>
              <a:gd name="connsiteY43" fmla="*/ 2543175 h 6886575"/>
              <a:gd name="connsiteX44" fmla="*/ 1186473 w 7472381"/>
              <a:gd name="connsiteY44" fmla="*/ 2575322 h 6886575"/>
              <a:gd name="connsiteX45" fmla="*/ 1378355 w 7472381"/>
              <a:gd name="connsiteY45" fmla="*/ 2536031 h 6886575"/>
              <a:gd name="connsiteX46" fmla="*/ 1548916 w 7472381"/>
              <a:gd name="connsiteY46" fmla="*/ 2553891 h 6886575"/>
              <a:gd name="connsiteX47" fmla="*/ 1694604 w 7472381"/>
              <a:gd name="connsiteY47" fmla="*/ 2528888 h 6886575"/>
              <a:gd name="connsiteX48" fmla="*/ 1552469 w 7472381"/>
              <a:gd name="connsiteY48" fmla="*/ 2411015 h 6886575"/>
              <a:gd name="connsiteX49" fmla="*/ 1353481 w 7472381"/>
              <a:gd name="connsiteY49" fmla="*/ 2411015 h 6886575"/>
              <a:gd name="connsiteX50" fmla="*/ 1211346 w 7472381"/>
              <a:gd name="connsiteY50" fmla="*/ 2336007 h 6886575"/>
              <a:gd name="connsiteX51" fmla="*/ 1076318 w 7472381"/>
              <a:gd name="connsiteY51" fmla="*/ 2200275 h 6886575"/>
              <a:gd name="connsiteX52" fmla="*/ 600167 w 7472381"/>
              <a:gd name="connsiteY52" fmla="*/ 1982390 h 6886575"/>
              <a:gd name="connsiteX53" fmla="*/ 514886 w 7472381"/>
              <a:gd name="connsiteY53" fmla="*/ 1900238 h 6886575"/>
              <a:gd name="connsiteX54" fmla="*/ 1872273 w 7472381"/>
              <a:gd name="connsiteY54" fmla="*/ 2218135 h 6886575"/>
              <a:gd name="connsiteX55" fmla="*/ 1452975 w 7472381"/>
              <a:gd name="connsiteY55" fmla="*/ 2085975 h 6886575"/>
              <a:gd name="connsiteX56" fmla="*/ 1737245 w 7472381"/>
              <a:gd name="connsiteY56" fmla="*/ 2110978 h 6886575"/>
              <a:gd name="connsiteX57" fmla="*/ 1893593 w 7472381"/>
              <a:gd name="connsiteY57" fmla="*/ 2021681 h 6886575"/>
              <a:gd name="connsiteX58" fmla="*/ 1893593 w 7472381"/>
              <a:gd name="connsiteY58" fmla="*/ 1993106 h 6886575"/>
              <a:gd name="connsiteX59" fmla="*/ 1776332 w 7472381"/>
              <a:gd name="connsiteY59" fmla="*/ 1910953 h 6886575"/>
              <a:gd name="connsiteX60" fmla="*/ 1708818 w 7472381"/>
              <a:gd name="connsiteY60" fmla="*/ 1857375 h 6886575"/>
              <a:gd name="connsiteX61" fmla="*/ 1524043 w 7472381"/>
              <a:gd name="connsiteY61" fmla="*/ 1664493 h 6886575"/>
              <a:gd name="connsiteX62" fmla="*/ 1655517 w 7472381"/>
              <a:gd name="connsiteY62" fmla="*/ 1643062 h 6886575"/>
              <a:gd name="connsiteX63" fmla="*/ 1705264 w 7472381"/>
              <a:gd name="connsiteY63" fmla="*/ 1603772 h 6886575"/>
              <a:gd name="connsiteX64" fmla="*/ 1669731 w 7472381"/>
              <a:gd name="connsiteY64" fmla="*/ 1546622 h 6886575"/>
              <a:gd name="connsiteX65" fmla="*/ 1261093 w 7472381"/>
              <a:gd name="connsiteY65" fmla="*/ 1371600 h 6886575"/>
              <a:gd name="connsiteX66" fmla="*/ 1229113 w 7472381"/>
              <a:gd name="connsiteY66" fmla="*/ 1235869 h 6886575"/>
              <a:gd name="connsiteX67" fmla="*/ 1307287 w 7472381"/>
              <a:gd name="connsiteY67" fmla="*/ 1214437 h 6886575"/>
              <a:gd name="connsiteX68" fmla="*/ 1396121 w 7472381"/>
              <a:gd name="connsiteY68" fmla="*/ 1225153 h 6886575"/>
              <a:gd name="connsiteX69" fmla="*/ 1325054 w 7472381"/>
              <a:gd name="connsiteY69" fmla="*/ 1117997 h 6886575"/>
              <a:gd name="connsiteX70" fmla="*/ 1037231 w 7472381"/>
              <a:gd name="connsiteY70" fmla="*/ 1010841 h 6886575"/>
              <a:gd name="connsiteX71" fmla="*/ 983931 w 7472381"/>
              <a:gd name="connsiteY71" fmla="*/ 953690 h 6886575"/>
              <a:gd name="connsiteX72" fmla="*/ 1054998 w 7472381"/>
              <a:gd name="connsiteY72" fmla="*/ 925115 h 6886575"/>
              <a:gd name="connsiteX73" fmla="*/ 1108299 w 7472381"/>
              <a:gd name="connsiteY73" fmla="*/ 914400 h 6886575"/>
              <a:gd name="connsiteX74" fmla="*/ 6755 w 7472381"/>
              <a:gd name="connsiteY74" fmla="*/ 467915 h 6886575"/>
              <a:gd name="connsiteX75" fmla="*/ 255490 w 7472381"/>
              <a:gd name="connsiteY75" fmla="*/ 464344 h 6886575"/>
              <a:gd name="connsiteX76" fmla="*/ 500673 w 7472381"/>
              <a:gd name="connsiteY76" fmla="*/ 535781 h 6886575"/>
              <a:gd name="connsiteX77" fmla="*/ 760069 w 7472381"/>
              <a:gd name="connsiteY77" fmla="*/ 525066 h 6886575"/>
              <a:gd name="connsiteX78" fmla="*/ 1005251 w 7472381"/>
              <a:gd name="connsiteY78" fmla="*/ 560785 h 6886575"/>
              <a:gd name="connsiteX79" fmla="*/ 1218453 w 7472381"/>
              <a:gd name="connsiteY79" fmla="*/ 560785 h 6886575"/>
              <a:gd name="connsiteX80" fmla="*/ 1019464 w 7472381"/>
              <a:gd name="connsiteY80" fmla="*/ 507206 h 6886575"/>
              <a:gd name="connsiteX81" fmla="*/ 944844 w 7472381"/>
              <a:gd name="connsiteY81" fmla="*/ 417909 h 6886575"/>
              <a:gd name="connsiteX82" fmla="*/ 969717 w 7472381"/>
              <a:gd name="connsiteY82" fmla="*/ 335757 h 6886575"/>
              <a:gd name="connsiteX83" fmla="*/ 1051445 w 7472381"/>
              <a:gd name="connsiteY83" fmla="*/ 360759 h 6886575"/>
              <a:gd name="connsiteX84" fmla="*/ 1147386 w 7472381"/>
              <a:gd name="connsiteY84" fmla="*/ 453629 h 6886575"/>
              <a:gd name="connsiteX85" fmla="*/ 1168706 w 7472381"/>
              <a:gd name="connsiteY85" fmla="*/ 396478 h 6886575"/>
              <a:gd name="connsiteX86" fmla="*/ 1225560 w 7472381"/>
              <a:gd name="connsiteY86" fmla="*/ 353615 h 6886575"/>
              <a:gd name="connsiteX87" fmla="*/ 1552469 w 7472381"/>
              <a:gd name="connsiteY87" fmla="*/ 375047 h 6886575"/>
              <a:gd name="connsiteX88" fmla="*/ 1335714 w 7472381"/>
              <a:gd name="connsiteY88" fmla="*/ 192881 h 6886575"/>
              <a:gd name="connsiteX89" fmla="*/ 1197133 w 7472381"/>
              <a:gd name="connsiteY89" fmla="*/ 164306 h 6886575"/>
              <a:gd name="connsiteX90" fmla="*/ 1165153 w 7472381"/>
              <a:gd name="connsiteY90" fmla="*/ 89297 h 6886575"/>
              <a:gd name="connsiteX91" fmla="*/ 1229113 w 7472381"/>
              <a:gd name="connsiteY91" fmla="*/ 71437 h 6886575"/>
              <a:gd name="connsiteX92" fmla="*/ 1548916 w 7472381"/>
              <a:gd name="connsiteY92" fmla="*/ 135731 h 6886575"/>
              <a:gd name="connsiteX93" fmla="*/ 1602217 w 7472381"/>
              <a:gd name="connsiteY93" fmla="*/ 110728 h 6886575"/>
              <a:gd name="connsiteX94" fmla="*/ 1232666 w 7472381"/>
              <a:gd name="connsiteY94" fmla="*/ 0 h 6886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7472381" h="6886575">
                <a:moveTo>
                  <a:pt x="1232666" y="0"/>
                </a:moveTo>
                <a:lnTo>
                  <a:pt x="7472381" y="0"/>
                </a:lnTo>
                <a:lnTo>
                  <a:pt x="7472381" y="814388"/>
                </a:lnTo>
                <a:lnTo>
                  <a:pt x="7472381" y="6411516"/>
                </a:lnTo>
                <a:lnTo>
                  <a:pt x="7472381" y="6886575"/>
                </a:lnTo>
                <a:lnTo>
                  <a:pt x="6992676" y="6886575"/>
                </a:lnTo>
                <a:lnTo>
                  <a:pt x="1946893" y="6886575"/>
                </a:lnTo>
                <a:cubicBezTo>
                  <a:pt x="1801205" y="6815137"/>
                  <a:pt x="1662624" y="6729412"/>
                  <a:pt x="1506276" y="6686550"/>
                </a:cubicBezTo>
                <a:cubicBezTo>
                  <a:pt x="1399675" y="6657975"/>
                  <a:pt x="1296627" y="6607969"/>
                  <a:pt x="1314394" y="6457949"/>
                </a:cubicBezTo>
                <a:cubicBezTo>
                  <a:pt x="1317947" y="6415087"/>
                  <a:pt x="1289520" y="6382941"/>
                  <a:pt x="1246880" y="6393656"/>
                </a:cubicBezTo>
                <a:cubicBezTo>
                  <a:pt x="1165153" y="6415087"/>
                  <a:pt x="1126065" y="6354365"/>
                  <a:pt x="1079872" y="6307931"/>
                </a:cubicBezTo>
                <a:cubicBezTo>
                  <a:pt x="998144" y="6225779"/>
                  <a:pt x="919970" y="6140052"/>
                  <a:pt x="788495" y="6125765"/>
                </a:cubicBezTo>
                <a:cubicBezTo>
                  <a:pt x="813369" y="6061471"/>
                  <a:pt x="856009" y="6068615"/>
                  <a:pt x="895097" y="6082903"/>
                </a:cubicBezTo>
                <a:cubicBezTo>
                  <a:pt x="998144" y="6118622"/>
                  <a:pt x="1101192" y="6157912"/>
                  <a:pt x="1204239" y="6193631"/>
                </a:cubicBezTo>
                <a:cubicBezTo>
                  <a:pt x="1271754" y="6215062"/>
                  <a:pt x="1339267" y="6247209"/>
                  <a:pt x="1428102" y="6222206"/>
                </a:cubicBezTo>
                <a:cubicBezTo>
                  <a:pt x="1349928" y="6093619"/>
                  <a:pt x="1218453" y="6068615"/>
                  <a:pt x="1111852" y="6029325"/>
                </a:cubicBezTo>
                <a:cubicBezTo>
                  <a:pt x="980377" y="5979319"/>
                  <a:pt x="902203" y="5886450"/>
                  <a:pt x="806262" y="5779294"/>
                </a:cubicBezTo>
                <a:cubicBezTo>
                  <a:pt x="902203" y="5750719"/>
                  <a:pt x="962610" y="5829300"/>
                  <a:pt x="1040785" y="5825728"/>
                </a:cubicBezTo>
                <a:cubicBezTo>
                  <a:pt x="1044338" y="5815012"/>
                  <a:pt x="1051445" y="5793581"/>
                  <a:pt x="1051445" y="5793581"/>
                </a:cubicBezTo>
                <a:cubicBezTo>
                  <a:pt x="923523" y="5736431"/>
                  <a:pt x="866670" y="5629275"/>
                  <a:pt x="845349" y="5497115"/>
                </a:cubicBezTo>
                <a:cubicBezTo>
                  <a:pt x="838243" y="5429250"/>
                  <a:pt x="792049" y="5407819"/>
                  <a:pt x="745855" y="5375672"/>
                </a:cubicBezTo>
                <a:cubicBezTo>
                  <a:pt x="589507" y="5264943"/>
                  <a:pt x="422499" y="5164931"/>
                  <a:pt x="291024" y="5014913"/>
                </a:cubicBezTo>
                <a:cubicBezTo>
                  <a:pt x="443819" y="5032771"/>
                  <a:pt x="564633" y="5132784"/>
                  <a:pt x="724535" y="5175647"/>
                </a:cubicBezTo>
                <a:cubicBezTo>
                  <a:pt x="596614" y="5011340"/>
                  <a:pt x="429605" y="4925615"/>
                  <a:pt x="276811" y="4825603"/>
                </a:cubicBezTo>
                <a:cubicBezTo>
                  <a:pt x="205743" y="4779169"/>
                  <a:pt x="141783" y="4722018"/>
                  <a:pt x="60055" y="4697016"/>
                </a:cubicBezTo>
                <a:cubicBezTo>
                  <a:pt x="31628" y="4689872"/>
                  <a:pt x="-18119" y="4672013"/>
                  <a:pt x="6755" y="4622006"/>
                </a:cubicBezTo>
                <a:cubicBezTo>
                  <a:pt x="28075" y="4579144"/>
                  <a:pt x="67162" y="4593432"/>
                  <a:pt x="102696" y="4604146"/>
                </a:cubicBezTo>
                <a:cubicBezTo>
                  <a:pt x="187976" y="4632722"/>
                  <a:pt x="280364" y="4632722"/>
                  <a:pt x="397625" y="4632722"/>
                </a:cubicBezTo>
                <a:cubicBezTo>
                  <a:pt x="298131" y="4496990"/>
                  <a:pt x="116909" y="4539853"/>
                  <a:pt x="31628" y="4396978"/>
                </a:cubicBezTo>
                <a:cubicBezTo>
                  <a:pt x="138229" y="4371976"/>
                  <a:pt x="219957" y="4421982"/>
                  <a:pt x="305237" y="4432697"/>
                </a:cubicBezTo>
                <a:cubicBezTo>
                  <a:pt x="383412" y="4443413"/>
                  <a:pt x="401178" y="4418409"/>
                  <a:pt x="383412" y="4339828"/>
                </a:cubicBezTo>
                <a:cubicBezTo>
                  <a:pt x="354985" y="4218385"/>
                  <a:pt x="397625" y="4157662"/>
                  <a:pt x="511333" y="4189810"/>
                </a:cubicBezTo>
                <a:cubicBezTo>
                  <a:pt x="617934" y="4221956"/>
                  <a:pt x="628594" y="4175522"/>
                  <a:pt x="600167" y="4107656"/>
                </a:cubicBezTo>
                <a:cubicBezTo>
                  <a:pt x="557527" y="4007644"/>
                  <a:pt x="603720" y="3929063"/>
                  <a:pt x="635701" y="3843337"/>
                </a:cubicBezTo>
                <a:cubicBezTo>
                  <a:pt x="685448" y="3714750"/>
                  <a:pt x="664128" y="3650456"/>
                  <a:pt x="561080" y="3554015"/>
                </a:cubicBezTo>
                <a:cubicBezTo>
                  <a:pt x="500673" y="3500438"/>
                  <a:pt x="440265" y="3454003"/>
                  <a:pt x="354985" y="3407569"/>
                </a:cubicBezTo>
                <a:cubicBezTo>
                  <a:pt x="550420" y="3382565"/>
                  <a:pt x="347878" y="3296841"/>
                  <a:pt x="415392" y="3243263"/>
                </a:cubicBezTo>
                <a:cubicBezTo>
                  <a:pt x="553973" y="3221831"/>
                  <a:pt x="664128" y="3393282"/>
                  <a:pt x="852456" y="3343275"/>
                </a:cubicBezTo>
                <a:cubicBezTo>
                  <a:pt x="625041" y="3196828"/>
                  <a:pt x="369198" y="3150393"/>
                  <a:pt x="202190" y="2953940"/>
                </a:cubicBezTo>
                <a:cubicBezTo>
                  <a:pt x="241277" y="2911078"/>
                  <a:pt x="280364" y="2953940"/>
                  <a:pt x="312344" y="2936081"/>
                </a:cubicBezTo>
                <a:cubicBezTo>
                  <a:pt x="312344" y="2925365"/>
                  <a:pt x="685448" y="2993232"/>
                  <a:pt x="706768" y="2714625"/>
                </a:cubicBezTo>
                <a:cubicBezTo>
                  <a:pt x="713875" y="2714625"/>
                  <a:pt x="720982" y="2714625"/>
                  <a:pt x="728088" y="2703909"/>
                </a:cubicBezTo>
                <a:cubicBezTo>
                  <a:pt x="767175" y="2664619"/>
                  <a:pt x="731642" y="2571750"/>
                  <a:pt x="795602" y="2564606"/>
                </a:cubicBezTo>
                <a:cubicBezTo>
                  <a:pt x="866670" y="2557462"/>
                  <a:pt x="934184" y="2525315"/>
                  <a:pt x="1008804" y="2543175"/>
                </a:cubicBezTo>
                <a:cubicBezTo>
                  <a:pt x="1065658" y="2557462"/>
                  <a:pt x="1126065" y="2575322"/>
                  <a:pt x="1186473" y="2575322"/>
                </a:cubicBezTo>
                <a:cubicBezTo>
                  <a:pt x="1250433" y="2575322"/>
                  <a:pt x="1339267" y="2696766"/>
                  <a:pt x="1378355" y="2536031"/>
                </a:cubicBezTo>
                <a:cubicBezTo>
                  <a:pt x="1378355" y="2528888"/>
                  <a:pt x="1488509" y="2546747"/>
                  <a:pt x="1548916" y="2553891"/>
                </a:cubicBezTo>
                <a:cubicBezTo>
                  <a:pt x="1598663" y="2561035"/>
                  <a:pt x="1659071" y="2593181"/>
                  <a:pt x="1694604" y="2528888"/>
                </a:cubicBezTo>
                <a:cubicBezTo>
                  <a:pt x="1712371" y="2489596"/>
                  <a:pt x="1627090" y="2418159"/>
                  <a:pt x="1552469" y="2411015"/>
                </a:cubicBezTo>
                <a:cubicBezTo>
                  <a:pt x="1484956" y="2403872"/>
                  <a:pt x="1417442" y="2396728"/>
                  <a:pt x="1353481" y="2411015"/>
                </a:cubicBezTo>
                <a:cubicBezTo>
                  <a:pt x="1275307" y="2428875"/>
                  <a:pt x="1232666" y="2400300"/>
                  <a:pt x="1211346" y="2336007"/>
                </a:cubicBezTo>
                <a:cubicBezTo>
                  <a:pt x="1186473" y="2268141"/>
                  <a:pt x="1140279" y="2232422"/>
                  <a:pt x="1076318" y="2200275"/>
                </a:cubicBezTo>
                <a:cubicBezTo>
                  <a:pt x="919970" y="2121694"/>
                  <a:pt x="770729" y="2028825"/>
                  <a:pt x="600167" y="1982390"/>
                </a:cubicBezTo>
                <a:cubicBezTo>
                  <a:pt x="568187" y="1975246"/>
                  <a:pt x="529100" y="1960959"/>
                  <a:pt x="514886" y="1900238"/>
                </a:cubicBezTo>
                <a:cubicBezTo>
                  <a:pt x="976824" y="1993106"/>
                  <a:pt x="1396121" y="2232422"/>
                  <a:pt x="1872273" y="2218135"/>
                </a:cubicBezTo>
                <a:cubicBezTo>
                  <a:pt x="1744351" y="2143125"/>
                  <a:pt x="1591557" y="2139554"/>
                  <a:pt x="1452975" y="2085975"/>
                </a:cubicBezTo>
                <a:cubicBezTo>
                  <a:pt x="1552469" y="2046685"/>
                  <a:pt x="1644857" y="2089547"/>
                  <a:pt x="1737245" y="2110978"/>
                </a:cubicBezTo>
                <a:cubicBezTo>
                  <a:pt x="1815419" y="2128837"/>
                  <a:pt x="1886486" y="2132410"/>
                  <a:pt x="1893593" y="2021681"/>
                </a:cubicBezTo>
                <a:cubicBezTo>
                  <a:pt x="1893593" y="2010965"/>
                  <a:pt x="1893593" y="2003821"/>
                  <a:pt x="1893593" y="1993106"/>
                </a:cubicBezTo>
                <a:cubicBezTo>
                  <a:pt x="1865166" y="1946672"/>
                  <a:pt x="1826079" y="1925240"/>
                  <a:pt x="1776332" y="1910953"/>
                </a:cubicBezTo>
                <a:cubicBezTo>
                  <a:pt x="1747905" y="1903809"/>
                  <a:pt x="1708818" y="1889522"/>
                  <a:pt x="1708818" y="1857375"/>
                </a:cubicBezTo>
                <a:cubicBezTo>
                  <a:pt x="1712371" y="1735931"/>
                  <a:pt x="1616430" y="1700212"/>
                  <a:pt x="1524043" y="1664493"/>
                </a:cubicBezTo>
                <a:cubicBezTo>
                  <a:pt x="1573790" y="1603772"/>
                  <a:pt x="1616430" y="1646635"/>
                  <a:pt x="1655517" y="1643062"/>
                </a:cubicBezTo>
                <a:cubicBezTo>
                  <a:pt x="1680391" y="1639491"/>
                  <a:pt x="1705264" y="1635919"/>
                  <a:pt x="1705264" y="1603772"/>
                </a:cubicBezTo>
                <a:cubicBezTo>
                  <a:pt x="1705264" y="1578769"/>
                  <a:pt x="1694604" y="1546622"/>
                  <a:pt x="1669731" y="1546622"/>
                </a:cubicBezTo>
                <a:cubicBezTo>
                  <a:pt x="1513383" y="1543050"/>
                  <a:pt x="1424548" y="1371600"/>
                  <a:pt x="1261093" y="1371600"/>
                </a:cubicBezTo>
                <a:cubicBezTo>
                  <a:pt x="1161599" y="1371600"/>
                  <a:pt x="1310841" y="1275159"/>
                  <a:pt x="1229113" y="1235869"/>
                </a:cubicBezTo>
                <a:cubicBezTo>
                  <a:pt x="1211346" y="1225153"/>
                  <a:pt x="1278860" y="1210866"/>
                  <a:pt x="1307287" y="1214437"/>
                </a:cubicBezTo>
                <a:cubicBezTo>
                  <a:pt x="1335714" y="1218009"/>
                  <a:pt x="1360588" y="1243013"/>
                  <a:pt x="1396121" y="1225153"/>
                </a:cubicBezTo>
                <a:cubicBezTo>
                  <a:pt x="1413888" y="1160860"/>
                  <a:pt x="1367694" y="1135856"/>
                  <a:pt x="1325054" y="1117997"/>
                </a:cubicBezTo>
                <a:cubicBezTo>
                  <a:pt x="1232666" y="1075135"/>
                  <a:pt x="1140279" y="1025129"/>
                  <a:pt x="1037231" y="1010841"/>
                </a:cubicBezTo>
                <a:cubicBezTo>
                  <a:pt x="1001698" y="1007269"/>
                  <a:pt x="980377" y="989409"/>
                  <a:pt x="983931" y="953690"/>
                </a:cubicBezTo>
                <a:cubicBezTo>
                  <a:pt x="991037" y="907256"/>
                  <a:pt x="1026571" y="921544"/>
                  <a:pt x="1054998" y="925115"/>
                </a:cubicBezTo>
                <a:cubicBezTo>
                  <a:pt x="1072765" y="928688"/>
                  <a:pt x="1090532" y="939403"/>
                  <a:pt x="1108299" y="914400"/>
                </a:cubicBezTo>
                <a:cubicBezTo>
                  <a:pt x="692555" y="660797"/>
                  <a:pt x="472246" y="675085"/>
                  <a:pt x="6755" y="467915"/>
                </a:cubicBezTo>
                <a:cubicBezTo>
                  <a:pt x="109802" y="428625"/>
                  <a:pt x="184423" y="457200"/>
                  <a:pt x="255490" y="464344"/>
                </a:cubicBezTo>
                <a:cubicBezTo>
                  <a:pt x="433159" y="482203"/>
                  <a:pt x="323004" y="514350"/>
                  <a:pt x="500673" y="535781"/>
                </a:cubicBezTo>
                <a:cubicBezTo>
                  <a:pt x="585954" y="546497"/>
                  <a:pt x="664128" y="582216"/>
                  <a:pt x="760069" y="525066"/>
                </a:cubicBezTo>
                <a:cubicBezTo>
                  <a:pt x="824029" y="485775"/>
                  <a:pt x="927077" y="528637"/>
                  <a:pt x="1005251" y="560785"/>
                </a:cubicBezTo>
                <a:cubicBezTo>
                  <a:pt x="1069212" y="589360"/>
                  <a:pt x="1133172" y="596503"/>
                  <a:pt x="1218453" y="560785"/>
                </a:cubicBezTo>
                <a:cubicBezTo>
                  <a:pt x="1140279" y="539354"/>
                  <a:pt x="1079872" y="521494"/>
                  <a:pt x="1019464" y="507206"/>
                </a:cubicBezTo>
                <a:cubicBezTo>
                  <a:pt x="969717" y="496491"/>
                  <a:pt x="941290" y="471488"/>
                  <a:pt x="944844" y="417909"/>
                </a:cubicBezTo>
                <a:cubicBezTo>
                  <a:pt x="944844" y="389334"/>
                  <a:pt x="934184" y="350044"/>
                  <a:pt x="969717" y="335757"/>
                </a:cubicBezTo>
                <a:cubicBezTo>
                  <a:pt x="998144" y="321469"/>
                  <a:pt x="1037231" y="335757"/>
                  <a:pt x="1051445" y="360759"/>
                </a:cubicBezTo>
                <a:cubicBezTo>
                  <a:pt x="1069212" y="407194"/>
                  <a:pt x="1086978" y="450056"/>
                  <a:pt x="1147386" y="453629"/>
                </a:cubicBezTo>
                <a:cubicBezTo>
                  <a:pt x="1229113" y="460771"/>
                  <a:pt x="1182919" y="432197"/>
                  <a:pt x="1168706" y="396478"/>
                </a:cubicBezTo>
                <a:cubicBezTo>
                  <a:pt x="1154492" y="357188"/>
                  <a:pt x="1197133" y="346472"/>
                  <a:pt x="1225560" y="353615"/>
                </a:cubicBezTo>
                <a:cubicBezTo>
                  <a:pt x="1332161" y="385763"/>
                  <a:pt x="1442315" y="328613"/>
                  <a:pt x="1552469" y="375047"/>
                </a:cubicBezTo>
                <a:cubicBezTo>
                  <a:pt x="1524043" y="260747"/>
                  <a:pt x="1463635" y="210741"/>
                  <a:pt x="1335714" y="192881"/>
                </a:cubicBezTo>
                <a:cubicBezTo>
                  <a:pt x="1289520" y="189310"/>
                  <a:pt x="1239773" y="196453"/>
                  <a:pt x="1197133" y="164306"/>
                </a:cubicBezTo>
                <a:cubicBezTo>
                  <a:pt x="1172259" y="146447"/>
                  <a:pt x="1147386" y="125016"/>
                  <a:pt x="1165153" y="89297"/>
                </a:cubicBezTo>
                <a:cubicBezTo>
                  <a:pt x="1175813" y="64294"/>
                  <a:pt x="1204239" y="64294"/>
                  <a:pt x="1229113" y="71437"/>
                </a:cubicBezTo>
                <a:cubicBezTo>
                  <a:pt x="1332161" y="110728"/>
                  <a:pt x="1442315" y="121444"/>
                  <a:pt x="1548916" y="135731"/>
                </a:cubicBezTo>
                <a:cubicBezTo>
                  <a:pt x="1566683" y="139303"/>
                  <a:pt x="1584450" y="146447"/>
                  <a:pt x="1602217" y="110728"/>
                </a:cubicBezTo>
                <a:cubicBezTo>
                  <a:pt x="1477849" y="78581"/>
                  <a:pt x="1357034" y="35719"/>
                  <a:pt x="1232666" y="0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6AD042-DE90-4088-8A07-B9A64C2CE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40080"/>
            <a:ext cx="3886200" cy="29535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2FFC98-62A0-445A-BEDA-785BE925A1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9168" y="640080"/>
            <a:ext cx="4489704" cy="5596128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4D7827-8489-4EE4-88EE-16685FE6DE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776472"/>
            <a:ext cx="3886200" cy="246888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33534F-EA91-4A50-B0F6-10D689E45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11/8/2020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20F3F7-8B4B-4015-AA9C-109D05B2F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0B6EE2-78A1-4D01-87BE-A1487FBD2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788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8615C6B-1C98-4B1C-AB4B-1E1898E59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8DFF97-B7FD-47F9-BC7F-DD4B4C5EA2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831D22-079E-43E3-86A4-BA12DB888C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04E684-10F4-4CC3-A0B9-F03AA7BE37CF}" type="datetimeFigureOut">
              <a:rPr lang="en-US" smtClean="0"/>
              <a:t>11/8/2020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4C30A2-140B-4A5D-BEEC-C1314AF1F3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71BA8F-7826-496D-91F8-B3ECDF34DA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0072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2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i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media" Target="../media/media2.m4a"/><Relationship Id="rId7" Type="http://schemas.openxmlformats.org/officeDocument/2006/relationships/image" Target="../media/image2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1.jpe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.m4a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media" Target="../media/media4.m4a"/><Relationship Id="rId7" Type="http://schemas.openxmlformats.org/officeDocument/2006/relationships/image" Target="../media/image2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3.jpe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4.m4a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media" Target="../media/media6.m4a"/><Relationship Id="rId7" Type="http://schemas.openxmlformats.org/officeDocument/2006/relationships/image" Target="../media/image2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4.gif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6.m4a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media" Target="../media/media8.m4a"/><Relationship Id="rId7" Type="http://schemas.openxmlformats.org/officeDocument/2006/relationships/image" Target="../media/image2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5.jpe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8.m4a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media" Target="../media/media10.m4a"/><Relationship Id="rId7" Type="http://schemas.openxmlformats.org/officeDocument/2006/relationships/image" Target="../media/image2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6.jpe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10.m4a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F187B58-3857-4454-9C70-EFB475976F7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268E3DD-80D5-487F-A63A-E40634C625E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744" r="13260" b="-3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4C5418A4-3935-49EA-B51C-5DDCBFAA395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28056" y="2813365"/>
            <a:ext cx="7450687" cy="3406460"/>
          </a:xfrm>
          <a:custGeom>
            <a:avLst/>
            <a:gdLst>
              <a:gd name="connsiteX0" fmla="*/ 6457914 w 7450687"/>
              <a:gd name="connsiteY0" fmla="*/ 0 h 3406460"/>
              <a:gd name="connsiteX1" fmla="*/ 6844288 w 7450687"/>
              <a:gd name="connsiteY1" fmla="*/ 233492 h 3406460"/>
              <a:gd name="connsiteX2" fmla="*/ 7386323 w 7450687"/>
              <a:gd name="connsiteY2" fmla="*/ 717155 h 3406460"/>
              <a:gd name="connsiteX3" fmla="*/ 7430798 w 7450687"/>
              <a:gd name="connsiteY3" fmla="*/ 1809564 h 3406460"/>
              <a:gd name="connsiteX4" fmla="*/ 7013848 w 7450687"/>
              <a:gd name="connsiteY4" fmla="*/ 3104890 h 3406460"/>
              <a:gd name="connsiteX5" fmla="*/ 6569101 w 7450687"/>
              <a:gd name="connsiteY5" fmla="*/ 3402314 h 3406460"/>
              <a:gd name="connsiteX6" fmla="*/ 3683807 w 7450687"/>
              <a:gd name="connsiteY6" fmla="*/ 3341162 h 3406460"/>
              <a:gd name="connsiteX7" fmla="*/ 1704683 w 7450687"/>
              <a:gd name="connsiteY7" fmla="*/ 2860279 h 3406460"/>
              <a:gd name="connsiteX8" fmla="*/ 2010446 w 7450687"/>
              <a:gd name="connsiteY8" fmla="*/ 2801907 h 3406460"/>
              <a:gd name="connsiteX9" fmla="*/ 1273834 w 7450687"/>
              <a:gd name="connsiteY9" fmla="*/ 2674041 h 3406460"/>
              <a:gd name="connsiteX10" fmla="*/ 1315530 w 7450687"/>
              <a:gd name="connsiteY10" fmla="*/ 2657363 h 3406460"/>
              <a:gd name="connsiteX11" fmla="*/ 1234919 w 7450687"/>
              <a:gd name="connsiteY11" fmla="*/ 2590651 h 3406460"/>
              <a:gd name="connsiteX12" fmla="*/ 904138 w 7450687"/>
              <a:gd name="connsiteY12" fmla="*/ 2485024 h 3406460"/>
              <a:gd name="connsiteX13" fmla="*/ 1315530 w 7450687"/>
              <a:gd name="connsiteY13" fmla="*/ 2307126 h 3406460"/>
              <a:gd name="connsiteX14" fmla="*/ 851326 w 7450687"/>
              <a:gd name="connsiteY14" fmla="*/ 2065294 h 3406460"/>
              <a:gd name="connsiteX15" fmla="*/ 615053 w 7450687"/>
              <a:gd name="connsiteY15" fmla="*/ 2006921 h 3406460"/>
              <a:gd name="connsiteX16" fmla="*/ 1393361 w 7450687"/>
              <a:gd name="connsiteY16" fmla="*/ 1703937 h 3406460"/>
              <a:gd name="connsiteX17" fmla="*/ 131391 w 7450687"/>
              <a:gd name="connsiteY17" fmla="*/ 1553835 h 3406460"/>
              <a:gd name="connsiteX18" fmla="*/ 234239 w 7450687"/>
              <a:gd name="connsiteY18" fmla="*/ 1492682 h 3406460"/>
              <a:gd name="connsiteX19" fmla="*/ 1018105 w 7450687"/>
              <a:gd name="connsiteY19" fmla="*/ 1509360 h 3406460"/>
              <a:gd name="connsiteX20" fmla="*/ 1148750 w 7450687"/>
              <a:gd name="connsiteY20" fmla="*/ 1462106 h 3406460"/>
              <a:gd name="connsiteX21" fmla="*/ 1018105 w 7450687"/>
              <a:gd name="connsiteY21" fmla="*/ 1387055 h 3406460"/>
              <a:gd name="connsiteX22" fmla="*/ 509426 w 7450687"/>
              <a:gd name="connsiteY22" fmla="*/ 1331461 h 3406460"/>
              <a:gd name="connsiteX23" fmla="*/ 376002 w 7450687"/>
              <a:gd name="connsiteY23" fmla="*/ 1206376 h 3406460"/>
              <a:gd name="connsiteX24" fmla="*/ 150849 w 7450687"/>
              <a:gd name="connsiteY24" fmla="*/ 1061833 h 3406460"/>
              <a:gd name="connsiteX25" fmla="*/ 306510 w 7450687"/>
              <a:gd name="connsiteY25" fmla="*/ 942308 h 3406460"/>
              <a:gd name="connsiteX26" fmla="*/ 53560 w 7450687"/>
              <a:gd name="connsiteY26" fmla="*/ 764409 h 3406460"/>
              <a:gd name="connsiteX27" fmla="*/ 125832 w 7450687"/>
              <a:gd name="connsiteY27" fmla="*/ 530917 h 3406460"/>
              <a:gd name="connsiteX28" fmla="*/ 551121 w 7450687"/>
              <a:gd name="connsiteY28" fmla="*/ 475324 h 3406460"/>
              <a:gd name="connsiteX29" fmla="*/ 1120952 w 7450687"/>
              <a:gd name="connsiteY29" fmla="*/ 394713 h 3406460"/>
              <a:gd name="connsiteX30" fmla="*/ 1693564 w 7450687"/>
              <a:gd name="connsiteY30" fmla="*/ 325221 h 3406460"/>
              <a:gd name="connsiteX31" fmla="*/ 2266175 w 7450687"/>
              <a:gd name="connsiteY31" fmla="*/ 325221 h 3406460"/>
              <a:gd name="connsiteX32" fmla="*/ 2430177 w 7450687"/>
              <a:gd name="connsiteY32" fmla="*/ 330781 h 3406460"/>
              <a:gd name="connsiteX33" fmla="*/ 2432956 w 7450687"/>
              <a:gd name="connsiteY33" fmla="*/ 330781 h 3406460"/>
              <a:gd name="connsiteX34" fmla="*/ 3144551 w 7450687"/>
              <a:gd name="connsiteY34" fmla="*/ 355798 h 3406460"/>
              <a:gd name="connsiteX35" fmla="*/ 3408619 w 7450687"/>
              <a:gd name="connsiteY35" fmla="*/ 358577 h 3406460"/>
              <a:gd name="connsiteX36" fmla="*/ 3981231 w 7450687"/>
              <a:gd name="connsiteY36" fmla="*/ 361357 h 3406460"/>
              <a:gd name="connsiteX37" fmla="*/ 4551063 w 7450687"/>
              <a:gd name="connsiteY37" fmla="*/ 350238 h 3406460"/>
              <a:gd name="connsiteX38" fmla="*/ 5129233 w 7450687"/>
              <a:gd name="connsiteY38" fmla="*/ 316882 h 3406460"/>
              <a:gd name="connsiteX39" fmla="*/ 5699065 w 7450687"/>
              <a:gd name="connsiteY39" fmla="*/ 272407 h 3406460"/>
              <a:gd name="connsiteX40" fmla="*/ 6063202 w 7450687"/>
              <a:gd name="connsiteY40" fmla="*/ 172339 h 3406460"/>
              <a:gd name="connsiteX41" fmla="*/ 6457914 w 7450687"/>
              <a:gd name="connsiteY41" fmla="*/ 0 h 3406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7450687" h="3406460">
                <a:moveTo>
                  <a:pt x="6457914" y="0"/>
                </a:moveTo>
                <a:cubicBezTo>
                  <a:pt x="6560763" y="125085"/>
                  <a:pt x="6713644" y="161221"/>
                  <a:pt x="6844288" y="233492"/>
                </a:cubicBezTo>
                <a:cubicBezTo>
                  <a:pt x="6972153" y="289086"/>
                  <a:pt x="7336289" y="611527"/>
                  <a:pt x="7386323" y="717155"/>
                </a:cubicBezTo>
                <a:cubicBezTo>
                  <a:pt x="7475273" y="900613"/>
                  <a:pt x="7453035" y="1573293"/>
                  <a:pt x="7430798" y="1809564"/>
                </a:cubicBezTo>
                <a:cubicBezTo>
                  <a:pt x="7347408" y="2398855"/>
                  <a:pt x="7041645" y="3077093"/>
                  <a:pt x="7013848" y="3104890"/>
                </a:cubicBezTo>
                <a:cubicBezTo>
                  <a:pt x="6924899" y="3085432"/>
                  <a:pt x="6721983" y="3391196"/>
                  <a:pt x="6569101" y="3402314"/>
                </a:cubicBezTo>
                <a:cubicBezTo>
                  <a:pt x="6407881" y="3413434"/>
                  <a:pt x="4039604" y="3405095"/>
                  <a:pt x="3683807" y="3341162"/>
                </a:cubicBezTo>
                <a:cubicBezTo>
                  <a:pt x="1749158" y="2988144"/>
                  <a:pt x="1704683" y="2860279"/>
                  <a:pt x="1704683" y="2860279"/>
                </a:cubicBezTo>
                <a:cubicBezTo>
                  <a:pt x="1704683" y="2860279"/>
                  <a:pt x="1910378" y="2835262"/>
                  <a:pt x="2010446" y="2801907"/>
                </a:cubicBezTo>
                <a:cubicBezTo>
                  <a:pt x="1865904" y="2799126"/>
                  <a:pt x="1296072" y="2693500"/>
                  <a:pt x="1273834" y="2674041"/>
                </a:cubicBezTo>
                <a:cubicBezTo>
                  <a:pt x="1284954" y="2668482"/>
                  <a:pt x="1301632" y="2662923"/>
                  <a:pt x="1315530" y="2657363"/>
                </a:cubicBezTo>
                <a:cubicBezTo>
                  <a:pt x="1284954" y="2640686"/>
                  <a:pt x="1259936" y="2621228"/>
                  <a:pt x="1234919" y="2590651"/>
                </a:cubicBezTo>
                <a:cubicBezTo>
                  <a:pt x="1154309" y="2487804"/>
                  <a:pt x="1018105" y="2523940"/>
                  <a:pt x="904138" y="2485024"/>
                </a:cubicBezTo>
                <a:cubicBezTo>
                  <a:pt x="976410" y="2268210"/>
                  <a:pt x="1168208" y="2348820"/>
                  <a:pt x="1315530" y="2307126"/>
                </a:cubicBezTo>
                <a:cubicBezTo>
                  <a:pt x="929156" y="2179260"/>
                  <a:pt x="1004207" y="2112548"/>
                  <a:pt x="851326" y="2065294"/>
                </a:cubicBezTo>
                <a:cubicBezTo>
                  <a:pt x="659528" y="2006921"/>
                  <a:pt x="615053" y="2006921"/>
                  <a:pt x="615053" y="2006921"/>
                </a:cubicBezTo>
                <a:cubicBezTo>
                  <a:pt x="840206" y="1829023"/>
                  <a:pt x="1109834" y="2020820"/>
                  <a:pt x="1393361" y="1703937"/>
                </a:cubicBezTo>
                <a:cubicBezTo>
                  <a:pt x="1120952" y="1659463"/>
                  <a:pt x="306510" y="1637225"/>
                  <a:pt x="131391" y="1553835"/>
                </a:cubicBezTo>
                <a:cubicBezTo>
                  <a:pt x="198103" y="1584411"/>
                  <a:pt x="203663" y="1492682"/>
                  <a:pt x="234239" y="1492682"/>
                </a:cubicBezTo>
                <a:cubicBezTo>
                  <a:pt x="492748" y="1489903"/>
                  <a:pt x="756816" y="1542717"/>
                  <a:pt x="1018105" y="1509360"/>
                </a:cubicBezTo>
                <a:cubicBezTo>
                  <a:pt x="1065359" y="1506581"/>
                  <a:pt x="1140411" y="1531597"/>
                  <a:pt x="1148750" y="1462106"/>
                </a:cubicBezTo>
                <a:cubicBezTo>
                  <a:pt x="1157088" y="1375936"/>
                  <a:pt x="1059800" y="1395394"/>
                  <a:pt x="1018105" y="1387055"/>
                </a:cubicBezTo>
                <a:cubicBezTo>
                  <a:pt x="848545" y="1359258"/>
                  <a:pt x="681766" y="1348140"/>
                  <a:pt x="509426" y="1331461"/>
                </a:cubicBezTo>
                <a:cubicBezTo>
                  <a:pt x="437155" y="1323122"/>
                  <a:pt x="348206" y="1339800"/>
                  <a:pt x="376002" y="1206376"/>
                </a:cubicBezTo>
                <a:cubicBezTo>
                  <a:pt x="353764" y="1078512"/>
                  <a:pt x="220341" y="1122986"/>
                  <a:pt x="150849" y="1061833"/>
                </a:cubicBezTo>
                <a:cubicBezTo>
                  <a:pt x="184205" y="989562"/>
                  <a:pt x="278714" y="1039597"/>
                  <a:pt x="306510" y="942308"/>
                </a:cubicBezTo>
                <a:cubicBezTo>
                  <a:pt x="173086" y="972884"/>
                  <a:pt x="186985" y="761630"/>
                  <a:pt x="53560" y="764409"/>
                </a:cubicBezTo>
                <a:cubicBezTo>
                  <a:pt x="-57626" y="639324"/>
                  <a:pt x="22984" y="578171"/>
                  <a:pt x="125832" y="530917"/>
                </a:cubicBezTo>
                <a:cubicBezTo>
                  <a:pt x="259256" y="472544"/>
                  <a:pt x="406578" y="486442"/>
                  <a:pt x="551121" y="475324"/>
                </a:cubicBezTo>
                <a:cubicBezTo>
                  <a:pt x="742919" y="450306"/>
                  <a:pt x="926376" y="391934"/>
                  <a:pt x="1120952" y="394713"/>
                </a:cubicBezTo>
                <a:cubicBezTo>
                  <a:pt x="1304411" y="336340"/>
                  <a:pt x="1507326" y="400272"/>
                  <a:pt x="1693564" y="325221"/>
                </a:cubicBezTo>
                <a:cubicBezTo>
                  <a:pt x="1882582" y="325221"/>
                  <a:pt x="2074379" y="325221"/>
                  <a:pt x="2266175" y="325221"/>
                </a:cubicBezTo>
                <a:cubicBezTo>
                  <a:pt x="2321770" y="328001"/>
                  <a:pt x="2374582" y="328001"/>
                  <a:pt x="2430177" y="330781"/>
                </a:cubicBezTo>
                <a:cubicBezTo>
                  <a:pt x="2430177" y="330781"/>
                  <a:pt x="2432956" y="330781"/>
                  <a:pt x="2432956" y="330781"/>
                </a:cubicBezTo>
                <a:cubicBezTo>
                  <a:pt x="2672008" y="339120"/>
                  <a:pt x="2908279" y="344679"/>
                  <a:pt x="3144551" y="355798"/>
                </a:cubicBezTo>
                <a:cubicBezTo>
                  <a:pt x="3233500" y="355798"/>
                  <a:pt x="3319670" y="358577"/>
                  <a:pt x="3408619" y="358577"/>
                </a:cubicBezTo>
                <a:cubicBezTo>
                  <a:pt x="3597637" y="372475"/>
                  <a:pt x="3789434" y="380814"/>
                  <a:pt x="3981231" y="361357"/>
                </a:cubicBezTo>
                <a:cubicBezTo>
                  <a:pt x="4173028" y="378035"/>
                  <a:pt x="4359266" y="366917"/>
                  <a:pt x="4551063" y="350238"/>
                </a:cubicBezTo>
                <a:cubicBezTo>
                  <a:pt x="4745639" y="369696"/>
                  <a:pt x="4937437" y="341899"/>
                  <a:pt x="5129233" y="316882"/>
                </a:cubicBezTo>
                <a:cubicBezTo>
                  <a:pt x="5321031" y="328001"/>
                  <a:pt x="5512828" y="328001"/>
                  <a:pt x="5699065" y="272407"/>
                </a:cubicBezTo>
                <a:cubicBezTo>
                  <a:pt x="5840829" y="333560"/>
                  <a:pt x="5910321" y="133424"/>
                  <a:pt x="6063202" y="172339"/>
                </a:cubicBezTo>
                <a:cubicBezTo>
                  <a:pt x="6216084" y="214035"/>
                  <a:pt x="6324491" y="55593"/>
                  <a:pt x="6457914" y="0"/>
                </a:cubicBezTo>
                <a:close/>
              </a:path>
            </a:pathLst>
          </a:custGeom>
          <a:solidFill>
            <a:schemeClr val="bg1">
              <a:alpha val="8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018072" y="3286020"/>
            <a:ext cx="5526238" cy="1356138"/>
          </a:xfrm>
        </p:spPr>
        <p:txBody>
          <a:bodyPr anchor="b">
            <a:normAutofit/>
          </a:bodyPr>
          <a:lstStyle/>
          <a:p>
            <a:r>
              <a:rPr lang="ja-JP" altLang="en-US" sz="6000">
                <a:latin typeface="MS Gothic"/>
                <a:ea typeface="MS Gothic"/>
              </a:rPr>
              <a:t>加齢と身体活動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6565110" y="4945656"/>
            <a:ext cx="3957144" cy="646785"/>
          </a:xfrm>
        </p:spPr>
        <p:txBody>
          <a:bodyPr>
            <a:normAutofit/>
          </a:bodyPr>
          <a:lstStyle/>
          <a:p>
            <a:endParaRPr kumimoji="1" lang="ja-JP" altLang="en-US" sz="2000"/>
          </a:p>
        </p:txBody>
      </p:sp>
      <p:pic>
        <p:nvPicPr>
          <p:cNvPr id="5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943600" y="3276600"/>
            <a:ext cx="304800" cy="304800"/>
          </a:xfrm>
          <a:prstGeom prst="rect">
            <a:avLst/>
          </a:prstGeom>
        </p:spPr>
      </p:pic>
      <p:pic>
        <p:nvPicPr>
          <p:cNvPr id="8" name="オーディオ 7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734800" y="64008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3802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383"/>
    </mc:Choice>
    <mc:Fallback>
      <p:transition spd="slow" advTm="83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512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2051" objId="5"/>
        <p14:triggerEvt type="onClick" time="2051" objId="5"/>
        <p14:stopEvt time="7875" objId="5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2" descr="テキスト, ホワイトボード&#10;&#10;説明は自動で生成されたものです">
            <a:extLst>
              <a:ext uri="{FF2B5EF4-FFF2-40B4-BE49-F238E27FC236}">
                <a16:creationId xmlns:a16="http://schemas.microsoft.com/office/drawing/2014/main" id="{01D58A36-4ABC-4EB7-8C1E-EC66A2054C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8686" y="6838"/>
            <a:ext cx="12003314" cy="6851579"/>
          </a:xfrm>
          <a:prstGeom prst="rect">
            <a:avLst/>
          </a:prstGeom>
        </p:spPr>
      </p:pic>
      <p:pic>
        <p:nvPicPr>
          <p:cNvPr id="3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322456" y="787400"/>
            <a:ext cx="304800" cy="304800"/>
          </a:xfrm>
          <a:prstGeom prst="rect">
            <a:avLst/>
          </a:prstGeom>
        </p:spPr>
      </p:pic>
      <p:pic>
        <p:nvPicPr>
          <p:cNvPr id="6" name="オーディオ 5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734800" y="64008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4323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8311"/>
    </mc:Choice>
    <mc:Fallback>
      <p:transition spd="slow" advTm="383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368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1505" objId="3"/>
        <p14:triggerEvt type="onClick" time="1505" objId="3"/>
        <p14:stopEvt time="38311" objId="3"/>
      </p14:showEvt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2" descr="タイムライン が含まれている画像&#10;&#10;説明は自動で生成されたものです">
            <a:extLst>
              <a:ext uri="{FF2B5EF4-FFF2-40B4-BE49-F238E27FC236}">
                <a16:creationId xmlns:a16="http://schemas.microsoft.com/office/drawing/2014/main" id="{92ACADB2-BC2C-4D77-9669-A3FDA70E96D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343" y="2676"/>
            <a:ext cx="13004799" cy="6845390"/>
          </a:xfrm>
          <a:prstGeom prst="rect">
            <a:avLst/>
          </a:prstGeom>
        </p:spPr>
      </p:pic>
      <p:pic>
        <p:nvPicPr>
          <p:cNvPr id="3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621486" y="2042886"/>
            <a:ext cx="304800" cy="304800"/>
          </a:xfrm>
          <a:prstGeom prst="rect">
            <a:avLst/>
          </a:prstGeom>
        </p:spPr>
      </p:pic>
      <p:pic>
        <p:nvPicPr>
          <p:cNvPr id="6" name="オーディオ 5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734800" y="64008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7945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9656"/>
    </mc:Choice>
    <mc:Fallback>
      <p:transition spd="slow" advTm="396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3981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2020" objId="3"/>
        <p14:triggerEvt type="onClick" time="2020" objId="3"/>
        <p14:stopEvt time="39656" objId="3"/>
      </p14:showEvt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4" descr="テキスト が含まれている画像&#10;&#10;説明は自動で生成されたものです">
            <a:extLst>
              <a:ext uri="{FF2B5EF4-FFF2-40B4-BE49-F238E27FC236}">
                <a16:creationId xmlns:a16="http://schemas.microsoft.com/office/drawing/2014/main" id="{09DCC9E5-716F-44D0-8DA8-438AAC45A9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-11820"/>
            <a:ext cx="12162968" cy="6869820"/>
          </a:xfrm>
          <a:prstGeom prst="rect">
            <a:avLst/>
          </a:prstGeom>
        </p:spPr>
      </p:pic>
      <p:pic>
        <p:nvPicPr>
          <p:cNvPr id="2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727544" y="2906486"/>
            <a:ext cx="304800" cy="304800"/>
          </a:xfrm>
          <a:prstGeom prst="rect">
            <a:avLst/>
          </a:prstGeom>
        </p:spPr>
      </p:pic>
      <p:pic>
        <p:nvPicPr>
          <p:cNvPr id="6" name="オーディオ 5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734800" y="64008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6561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4785"/>
    </mc:Choice>
    <mc:Fallback>
      <p:transition spd="slow" advTm="447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4300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2785" objId="2"/>
        <p14:triggerEvt type="onClick" time="2785" objId="2"/>
        <p14:stopEvt time="44785" objId="2"/>
      </p14:showEvt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">
            <a:extLst>
              <a:ext uri="{FF2B5EF4-FFF2-40B4-BE49-F238E27FC236}">
                <a16:creationId xmlns:a16="http://schemas.microsoft.com/office/drawing/2014/main" id="{C7F55EAC-550A-4BDD-9099-3F20B8FA0EB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Freeform: Shape 8">
            <a:extLst>
              <a:ext uri="{FF2B5EF4-FFF2-40B4-BE49-F238E27FC236}">
                <a16:creationId xmlns:a16="http://schemas.microsoft.com/office/drawing/2014/main" id="{DC4F5A5F-493F-49AE-89B6-D5AF5EBC8B0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6724001 w 12192000"/>
              <a:gd name="connsiteY0" fmla="*/ 434021 h 6858000"/>
              <a:gd name="connsiteX1" fmla="*/ 6471155 w 12192000"/>
              <a:gd name="connsiteY1" fmla="*/ 434599 h 6858000"/>
              <a:gd name="connsiteX2" fmla="*/ 5384913 w 12192000"/>
              <a:gd name="connsiteY2" fmla="*/ 497971 h 6858000"/>
              <a:gd name="connsiteX3" fmla="*/ 4818280 w 12192000"/>
              <a:gd name="connsiteY3" fmla="*/ 541802 h 6858000"/>
              <a:gd name="connsiteX4" fmla="*/ 3965428 w 12192000"/>
              <a:gd name="connsiteY4" fmla="*/ 675942 h 6858000"/>
              <a:gd name="connsiteX5" fmla="*/ 3699528 w 12192000"/>
              <a:gd name="connsiteY5" fmla="*/ 770472 h 6858000"/>
              <a:gd name="connsiteX6" fmla="*/ 3438854 w 12192000"/>
              <a:gd name="connsiteY6" fmla="*/ 834899 h 6858000"/>
              <a:gd name="connsiteX7" fmla="*/ 3367443 w 12192000"/>
              <a:gd name="connsiteY7" fmla="*/ 893518 h 6858000"/>
              <a:gd name="connsiteX8" fmla="*/ 3467301 w 12192000"/>
              <a:gd name="connsiteY8" fmla="*/ 953722 h 6858000"/>
              <a:gd name="connsiteX9" fmla="*/ 3889955 w 12192000"/>
              <a:gd name="connsiteY9" fmla="*/ 977486 h 6858000"/>
              <a:gd name="connsiteX10" fmla="*/ 3502135 w 12192000"/>
              <a:gd name="connsiteY10" fmla="*/ 1054062 h 6858000"/>
              <a:gd name="connsiteX11" fmla="*/ 4072832 w 12192000"/>
              <a:gd name="connsiteY11" fmla="*/ 1017622 h 6858000"/>
              <a:gd name="connsiteX12" fmla="*/ 4244099 w 12192000"/>
              <a:gd name="connsiteY12" fmla="*/ 1030825 h 6858000"/>
              <a:gd name="connsiteX13" fmla="*/ 4095475 w 12192000"/>
              <a:gd name="connsiteY13" fmla="*/ 1092084 h 6858000"/>
              <a:gd name="connsiteX14" fmla="*/ 3327386 w 12192000"/>
              <a:gd name="connsiteY14" fmla="*/ 1215660 h 6858000"/>
              <a:gd name="connsiteX15" fmla="*/ 3254813 w 12192000"/>
              <a:gd name="connsiteY15" fmla="*/ 1226749 h 6858000"/>
              <a:gd name="connsiteX16" fmla="*/ 2776427 w 12192000"/>
              <a:gd name="connsiteY16" fmla="*/ 1401552 h 6858000"/>
              <a:gd name="connsiteX17" fmla="*/ 3063226 w 12192000"/>
              <a:gd name="connsiteY17" fmla="*/ 1384124 h 6858000"/>
              <a:gd name="connsiteX18" fmla="*/ 2754945 w 12192000"/>
              <a:gd name="connsiteY18" fmla="*/ 1495025 h 6858000"/>
              <a:gd name="connsiteX19" fmla="*/ 2381061 w 12192000"/>
              <a:gd name="connsiteY19" fmla="*/ 1619658 h 6858000"/>
              <a:gd name="connsiteX20" fmla="*/ 2008336 w 12192000"/>
              <a:gd name="connsiteY20" fmla="*/ 1814527 h 6858000"/>
              <a:gd name="connsiteX21" fmla="*/ 1740695 w 12192000"/>
              <a:gd name="connsiteY21" fmla="*/ 1914337 h 6858000"/>
              <a:gd name="connsiteX22" fmla="*/ 1787720 w 12192000"/>
              <a:gd name="connsiteY22" fmla="*/ 1991970 h 6858000"/>
              <a:gd name="connsiteX23" fmla="*/ 1754048 w 12192000"/>
              <a:gd name="connsiteY23" fmla="*/ 2078049 h 6858000"/>
              <a:gd name="connsiteX24" fmla="*/ 2228951 w 12192000"/>
              <a:gd name="connsiteY24" fmla="*/ 1996721 h 6858000"/>
              <a:gd name="connsiteX25" fmla="*/ 2054781 w 12192000"/>
              <a:gd name="connsiteY25" fmla="*/ 2053228 h 6858000"/>
              <a:gd name="connsiteX26" fmla="*/ 1985693 w 12192000"/>
              <a:gd name="connsiteY26" fmla="*/ 2109207 h 6858000"/>
              <a:gd name="connsiteX27" fmla="*/ 2061168 w 12192000"/>
              <a:gd name="connsiteY27" fmla="*/ 2130859 h 6858000"/>
              <a:gd name="connsiteX28" fmla="*/ 2388026 w 12192000"/>
              <a:gd name="connsiteY28" fmla="*/ 2184726 h 6858000"/>
              <a:gd name="connsiteX29" fmla="*/ 1560719 w 12192000"/>
              <a:gd name="connsiteY29" fmla="*/ 2384876 h 6858000"/>
              <a:gd name="connsiteX30" fmla="*/ 1679734 w 12192000"/>
              <a:gd name="connsiteY30" fmla="*/ 2400191 h 6858000"/>
              <a:gd name="connsiteX31" fmla="*/ 2882089 w 12192000"/>
              <a:gd name="connsiteY31" fmla="*/ 2383292 h 6858000"/>
              <a:gd name="connsiteX32" fmla="*/ 3116638 w 12192000"/>
              <a:gd name="connsiteY32" fmla="*/ 2359528 h 6858000"/>
              <a:gd name="connsiteX33" fmla="*/ 2897765 w 12192000"/>
              <a:gd name="connsiteY33" fmla="*/ 2758243 h 6858000"/>
              <a:gd name="connsiteX34" fmla="*/ 2981367 w 12192000"/>
              <a:gd name="connsiteY34" fmla="*/ 2829008 h 6858000"/>
              <a:gd name="connsiteX35" fmla="*/ 2682955 w 12192000"/>
              <a:gd name="connsiteY35" fmla="*/ 2846436 h 6858000"/>
              <a:gd name="connsiteX36" fmla="*/ 2099485 w 12192000"/>
              <a:gd name="connsiteY36" fmla="*/ 3066653 h 6858000"/>
              <a:gd name="connsiteX37" fmla="*/ 1807460 w 12192000"/>
              <a:gd name="connsiteY37" fmla="*/ 3454808 h 6858000"/>
              <a:gd name="connsiteX38" fmla="*/ 1921251 w 12192000"/>
              <a:gd name="connsiteY38" fmla="*/ 3540889 h 6858000"/>
              <a:gd name="connsiteX39" fmla="*/ 1453313 w 12192000"/>
              <a:gd name="connsiteY39" fmla="*/ 3637002 h 6858000"/>
              <a:gd name="connsiteX40" fmla="*/ 1686122 w 12192000"/>
              <a:gd name="connsiteY40" fmla="*/ 3667634 h 6858000"/>
              <a:gd name="connsiteX41" fmla="*/ 1513692 w 12192000"/>
              <a:gd name="connsiteY41" fmla="*/ 3725196 h 6858000"/>
              <a:gd name="connsiteX42" fmla="*/ 1369711 w 12192000"/>
              <a:gd name="connsiteY42" fmla="*/ 3826063 h 6858000"/>
              <a:gd name="connsiteX43" fmla="*/ 2051298 w 12192000"/>
              <a:gd name="connsiteY43" fmla="*/ 3754242 h 6858000"/>
              <a:gd name="connsiteX44" fmla="*/ 2245207 w 12192000"/>
              <a:gd name="connsiteY44" fmla="*/ 3797018 h 6858000"/>
              <a:gd name="connsiteX45" fmla="*/ 2353192 w 12192000"/>
              <a:gd name="connsiteY45" fmla="*/ 3796489 h 6858000"/>
              <a:gd name="connsiteX46" fmla="*/ 2490207 w 12192000"/>
              <a:gd name="connsiteY46" fmla="*/ 3801242 h 6858000"/>
              <a:gd name="connsiteX47" fmla="*/ 2375835 w 12192000"/>
              <a:gd name="connsiteY47" fmla="*/ 3839794 h 6858000"/>
              <a:gd name="connsiteX48" fmla="*/ 2522138 w 12192000"/>
              <a:gd name="connsiteY48" fmla="*/ 4009841 h 6858000"/>
              <a:gd name="connsiteX49" fmla="*/ 1998466 w 12192000"/>
              <a:gd name="connsiteY49" fmla="*/ 4130778 h 6858000"/>
              <a:gd name="connsiteX50" fmla="*/ 2114580 w 12192000"/>
              <a:gd name="connsiteY50" fmla="*/ 4154543 h 6858000"/>
              <a:gd name="connsiteX51" fmla="*/ 2177862 w 12192000"/>
              <a:gd name="connsiteY51" fmla="*/ 4189925 h 6858000"/>
              <a:gd name="connsiteX52" fmla="*/ 1868419 w 12192000"/>
              <a:gd name="connsiteY52" fmla="*/ 4382153 h 6858000"/>
              <a:gd name="connsiteX53" fmla="*/ 2279460 w 12192000"/>
              <a:gd name="connsiteY53" fmla="*/ 4356805 h 6858000"/>
              <a:gd name="connsiteX54" fmla="*/ 2029817 w 12192000"/>
              <a:gd name="connsiteY54" fmla="*/ 4468235 h 6858000"/>
              <a:gd name="connsiteX55" fmla="*/ 1560137 w 12192000"/>
              <a:gd name="connsiteY55" fmla="*/ 4730172 h 6858000"/>
              <a:gd name="connsiteX56" fmla="*/ 1956664 w 12192000"/>
              <a:gd name="connsiteY56" fmla="*/ 4820477 h 6858000"/>
              <a:gd name="connsiteX57" fmla="*/ 3268168 w 12192000"/>
              <a:gd name="connsiteY57" fmla="*/ 4852692 h 6858000"/>
              <a:gd name="connsiteX58" fmla="*/ 2807197 w 12192000"/>
              <a:gd name="connsiteY58" fmla="*/ 4939300 h 6858000"/>
              <a:gd name="connsiteX59" fmla="*/ 2721272 w 12192000"/>
              <a:gd name="connsiteY59" fmla="*/ 4970458 h 6858000"/>
              <a:gd name="connsiteX60" fmla="*/ 2802552 w 12192000"/>
              <a:gd name="connsiteY60" fmla="*/ 5014291 h 6858000"/>
              <a:gd name="connsiteX61" fmla="*/ 2537812 w 12192000"/>
              <a:gd name="connsiteY61" fmla="*/ 5053898 h 6858000"/>
              <a:gd name="connsiteX62" fmla="*/ 2569744 w 12192000"/>
              <a:gd name="connsiteY62" fmla="*/ 5153182 h 6858000"/>
              <a:gd name="connsiteX63" fmla="*/ 1987436 w 12192000"/>
              <a:gd name="connsiteY63" fmla="*/ 5334320 h 6858000"/>
              <a:gd name="connsiteX64" fmla="*/ 1972921 w 12192000"/>
              <a:gd name="connsiteY64" fmla="*/ 5382376 h 6858000"/>
              <a:gd name="connsiteX65" fmla="*/ 2341001 w 12192000"/>
              <a:gd name="connsiteY65" fmla="*/ 5360725 h 6858000"/>
              <a:gd name="connsiteX66" fmla="*/ 2710822 w 12192000"/>
              <a:gd name="connsiteY66" fmla="*/ 5418816 h 6858000"/>
              <a:gd name="connsiteX67" fmla="*/ 2833903 w 12192000"/>
              <a:gd name="connsiteY67" fmla="*/ 5413007 h 6858000"/>
              <a:gd name="connsiteX68" fmla="*/ 3011556 w 12192000"/>
              <a:gd name="connsiteY68" fmla="*/ 5399276 h 6858000"/>
              <a:gd name="connsiteX69" fmla="*/ 3254233 w 12192000"/>
              <a:gd name="connsiteY69" fmla="*/ 5439412 h 6858000"/>
              <a:gd name="connsiteX70" fmla="*/ 2792101 w 12192000"/>
              <a:gd name="connsiteY70" fmla="*/ 5471625 h 6858000"/>
              <a:gd name="connsiteX71" fmla="*/ 2977303 w 12192000"/>
              <a:gd name="connsiteY71" fmla="*/ 5539751 h 6858000"/>
              <a:gd name="connsiteX72" fmla="*/ 3656566 w 12192000"/>
              <a:gd name="connsiteY72" fmla="*/ 5678642 h 6858000"/>
              <a:gd name="connsiteX73" fmla="*/ 4858340 w 12192000"/>
              <a:gd name="connsiteY73" fmla="*/ 5969625 h 6858000"/>
              <a:gd name="connsiteX74" fmla="*/ 5296668 w 12192000"/>
              <a:gd name="connsiteY74" fmla="*/ 6043559 h 6858000"/>
              <a:gd name="connsiteX75" fmla="*/ 5456323 w 12192000"/>
              <a:gd name="connsiteY75" fmla="*/ 6042502 h 6858000"/>
              <a:gd name="connsiteX76" fmla="*/ 5267058 w 12192000"/>
              <a:gd name="connsiteY76" fmla="*/ 6100066 h 6858000"/>
              <a:gd name="connsiteX77" fmla="*/ 7095266 w 12192000"/>
              <a:gd name="connsiteY77" fmla="*/ 6287541 h 6858000"/>
              <a:gd name="connsiteX78" fmla="*/ 9707235 w 12192000"/>
              <a:gd name="connsiteY78" fmla="*/ 5994446 h 6858000"/>
              <a:gd name="connsiteX79" fmla="*/ 10083442 w 12192000"/>
              <a:gd name="connsiteY79" fmla="*/ 5678642 h 6858000"/>
              <a:gd name="connsiteX80" fmla="*/ 10338892 w 12192000"/>
              <a:gd name="connsiteY80" fmla="*/ 4650957 h 6858000"/>
              <a:gd name="connsiteX81" fmla="*/ 10628013 w 12192000"/>
              <a:gd name="connsiteY81" fmla="*/ 4411198 h 6858000"/>
              <a:gd name="connsiteX82" fmla="*/ 10802766 w 12192000"/>
              <a:gd name="connsiteY82" fmla="*/ 4258050 h 6858000"/>
              <a:gd name="connsiteX83" fmla="*/ 10614662 w 12192000"/>
              <a:gd name="connsiteY83" fmla="*/ 4150318 h 6858000"/>
              <a:gd name="connsiteX84" fmla="*/ 10681427 w 12192000"/>
              <a:gd name="connsiteY84" fmla="*/ 4054203 h 6858000"/>
              <a:gd name="connsiteX85" fmla="*/ 10520029 w 12192000"/>
              <a:gd name="connsiteY85" fmla="*/ 3804411 h 6858000"/>
              <a:gd name="connsiteX86" fmla="*/ 10568798 w 12192000"/>
              <a:gd name="connsiteY86" fmla="*/ 3466426 h 6858000"/>
              <a:gd name="connsiteX87" fmla="*/ 10499709 w 12192000"/>
              <a:gd name="connsiteY87" fmla="*/ 3166465 h 6858000"/>
              <a:gd name="connsiteX88" fmla="*/ 10489840 w 12192000"/>
              <a:gd name="connsiteY88" fmla="*/ 2546475 h 6858000"/>
              <a:gd name="connsiteX89" fmla="*/ 10584471 w 12192000"/>
              <a:gd name="connsiteY89" fmla="*/ 2512148 h 6858000"/>
              <a:gd name="connsiteX90" fmla="*/ 10695942 w 12192000"/>
              <a:gd name="connsiteY90" fmla="*/ 2358471 h 6858000"/>
              <a:gd name="connsiteX91" fmla="*/ 10732516 w 12192000"/>
              <a:gd name="connsiteY91" fmla="*/ 2287706 h 6858000"/>
              <a:gd name="connsiteX92" fmla="*/ 10731357 w 12192000"/>
              <a:gd name="connsiteY92" fmla="*/ 2137725 h 6858000"/>
              <a:gd name="connsiteX93" fmla="*/ 10678525 w 12192000"/>
              <a:gd name="connsiteY93" fmla="*/ 2070656 h 6858000"/>
              <a:gd name="connsiteX94" fmla="*/ 10735999 w 12192000"/>
              <a:gd name="connsiteY94" fmla="*/ 1956587 h 6858000"/>
              <a:gd name="connsiteX95" fmla="*/ 10824246 w 12192000"/>
              <a:gd name="connsiteY95" fmla="*/ 1862584 h 6858000"/>
              <a:gd name="connsiteX96" fmla="*/ 10773156 w 12192000"/>
              <a:gd name="connsiteY96" fmla="*/ 1768054 h 6858000"/>
              <a:gd name="connsiteX97" fmla="*/ 10716261 w 12192000"/>
              <a:gd name="connsiteY97" fmla="*/ 1678278 h 6858000"/>
              <a:gd name="connsiteX98" fmla="*/ 10554864 w 12192000"/>
              <a:gd name="connsiteY98" fmla="*/ 1477599 h 6858000"/>
              <a:gd name="connsiteX99" fmla="*/ 10267483 w 12192000"/>
              <a:gd name="connsiteY99" fmla="*/ 1324977 h 6858000"/>
              <a:gd name="connsiteX100" fmla="*/ 9913337 w 12192000"/>
              <a:gd name="connsiteY100" fmla="*/ 1202458 h 6858000"/>
              <a:gd name="connsiteX101" fmla="*/ 10024805 w 12192000"/>
              <a:gd name="connsiteY101" fmla="*/ 1124827 h 6858000"/>
              <a:gd name="connsiteX102" fmla="*/ 9411726 w 12192000"/>
              <a:gd name="connsiteY102" fmla="*/ 980655 h 6858000"/>
              <a:gd name="connsiteX103" fmla="*/ 9930753 w 12192000"/>
              <a:gd name="connsiteY103" fmla="*/ 901968 h 6858000"/>
              <a:gd name="connsiteX104" fmla="*/ 9894178 w 12192000"/>
              <a:gd name="connsiteY104" fmla="*/ 871339 h 6858000"/>
              <a:gd name="connsiteX105" fmla="*/ 9858182 w 12192000"/>
              <a:gd name="connsiteY105" fmla="*/ 839125 h 6858000"/>
              <a:gd name="connsiteX106" fmla="*/ 10131050 w 12192000"/>
              <a:gd name="connsiteY106" fmla="*/ 792652 h 6858000"/>
              <a:gd name="connsiteX107" fmla="*/ 10006808 w 12192000"/>
              <a:gd name="connsiteY107" fmla="*/ 731920 h 6858000"/>
              <a:gd name="connsiteX108" fmla="*/ 10233809 w 12192000"/>
              <a:gd name="connsiteY108" fmla="*/ 710268 h 6858000"/>
              <a:gd name="connsiteX109" fmla="*/ 10267483 w 12192000"/>
              <a:gd name="connsiteY109" fmla="*/ 628940 h 6858000"/>
              <a:gd name="connsiteX110" fmla="*/ 10136275 w 12192000"/>
              <a:gd name="connsiteY110" fmla="*/ 589333 h 6858000"/>
              <a:gd name="connsiteX111" fmla="*/ 9131312 w 12192000"/>
              <a:gd name="connsiteY111" fmla="*/ 480544 h 6858000"/>
              <a:gd name="connsiteX112" fmla="*/ 7479600 w 12192000"/>
              <a:gd name="connsiteY112" fmla="*/ 454667 h 6858000"/>
              <a:gd name="connsiteX113" fmla="*/ 6724001 w 12192000"/>
              <a:gd name="connsiteY113" fmla="*/ 434021 h 6858000"/>
              <a:gd name="connsiteX114" fmla="*/ 0 w 12192000"/>
              <a:gd name="connsiteY114" fmla="*/ 0 h 6858000"/>
              <a:gd name="connsiteX115" fmla="*/ 12192000 w 12192000"/>
              <a:gd name="connsiteY115" fmla="*/ 0 h 6858000"/>
              <a:gd name="connsiteX116" fmla="*/ 12192000 w 12192000"/>
              <a:gd name="connsiteY116" fmla="*/ 6858000 h 6858000"/>
              <a:gd name="connsiteX117" fmla="*/ 0 w 12192000"/>
              <a:gd name="connsiteY11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</a:cxnLst>
            <a:rect l="l" t="t" r="r" b="b"/>
            <a:pathLst>
              <a:path w="12192000" h="6858000">
                <a:moveTo>
                  <a:pt x="6724001" y="434021"/>
                </a:moveTo>
                <a:cubicBezTo>
                  <a:pt x="6639882" y="433113"/>
                  <a:pt x="6555627" y="433147"/>
                  <a:pt x="6471155" y="434599"/>
                </a:cubicBezTo>
                <a:cubicBezTo>
                  <a:pt x="6109461" y="440937"/>
                  <a:pt x="5748349" y="439351"/>
                  <a:pt x="5384913" y="497971"/>
                </a:cubicBezTo>
                <a:cubicBezTo>
                  <a:pt x="5199132" y="528072"/>
                  <a:pt x="5005803" y="518038"/>
                  <a:pt x="4818280" y="541802"/>
                </a:cubicBezTo>
                <a:cubicBezTo>
                  <a:pt x="4532641" y="578242"/>
                  <a:pt x="4247003" y="621019"/>
                  <a:pt x="3965428" y="675942"/>
                </a:cubicBezTo>
                <a:cubicBezTo>
                  <a:pt x="3877181" y="693369"/>
                  <a:pt x="3768034" y="703930"/>
                  <a:pt x="3699528" y="770472"/>
                </a:cubicBezTo>
                <a:cubicBezTo>
                  <a:pt x="3590961" y="728224"/>
                  <a:pt x="3523617" y="807966"/>
                  <a:pt x="3438854" y="834899"/>
                </a:cubicBezTo>
                <a:cubicBezTo>
                  <a:pt x="3405761" y="845462"/>
                  <a:pt x="3362218" y="860248"/>
                  <a:pt x="3367443" y="893518"/>
                </a:cubicBezTo>
                <a:cubicBezTo>
                  <a:pt x="3372089" y="935238"/>
                  <a:pt x="3420855" y="962172"/>
                  <a:pt x="3467301" y="953722"/>
                </a:cubicBezTo>
                <a:cubicBezTo>
                  <a:pt x="3611863" y="927317"/>
                  <a:pt x="3741328" y="986464"/>
                  <a:pt x="3889955" y="977486"/>
                </a:cubicBezTo>
                <a:cubicBezTo>
                  <a:pt x="3760488" y="1002836"/>
                  <a:pt x="3631601" y="1028713"/>
                  <a:pt x="3502135" y="1054062"/>
                </a:cubicBezTo>
                <a:cubicBezTo>
                  <a:pt x="3694303" y="1074129"/>
                  <a:pt x="3883568" y="1038218"/>
                  <a:pt x="4072832" y="1017622"/>
                </a:cubicBezTo>
                <a:cubicBezTo>
                  <a:pt x="4133792" y="1011285"/>
                  <a:pt x="4228424" y="962699"/>
                  <a:pt x="4244099" y="1030825"/>
                </a:cubicBezTo>
                <a:cubicBezTo>
                  <a:pt x="4254550" y="1076242"/>
                  <a:pt x="4152951" y="1079410"/>
                  <a:pt x="4095475" y="1092084"/>
                </a:cubicBezTo>
                <a:cubicBezTo>
                  <a:pt x="3841766" y="1146479"/>
                  <a:pt x="3583994" y="1178165"/>
                  <a:pt x="3327386" y="1215660"/>
                </a:cubicBezTo>
                <a:cubicBezTo>
                  <a:pt x="3303001" y="1219357"/>
                  <a:pt x="3271070" y="1216188"/>
                  <a:pt x="3254813" y="1226749"/>
                </a:cubicBezTo>
                <a:cubicBezTo>
                  <a:pt x="3123605" y="1311774"/>
                  <a:pt x="2957563" y="1339765"/>
                  <a:pt x="2776427" y="1401552"/>
                </a:cubicBezTo>
                <a:cubicBezTo>
                  <a:pt x="2890798" y="1430598"/>
                  <a:pt x="2968012" y="1370921"/>
                  <a:pt x="3063226" y="1384124"/>
                </a:cubicBezTo>
                <a:cubicBezTo>
                  <a:pt x="2966272" y="1448024"/>
                  <a:pt x="2853641" y="1460171"/>
                  <a:pt x="2754945" y="1495025"/>
                </a:cubicBezTo>
                <a:cubicBezTo>
                  <a:pt x="2684117" y="1519846"/>
                  <a:pt x="2421119" y="1597477"/>
                  <a:pt x="2381061" y="1619658"/>
                </a:cubicBezTo>
                <a:cubicBezTo>
                  <a:pt x="2260302" y="1688311"/>
                  <a:pt x="2107033" y="1720525"/>
                  <a:pt x="2008336" y="1814527"/>
                </a:cubicBezTo>
                <a:cubicBezTo>
                  <a:pt x="1938668" y="1880540"/>
                  <a:pt x="1822554" y="1868393"/>
                  <a:pt x="1740695" y="1914337"/>
                </a:cubicBezTo>
                <a:cubicBezTo>
                  <a:pt x="1711667" y="1957642"/>
                  <a:pt x="1767982" y="1968733"/>
                  <a:pt x="1787720" y="1991970"/>
                </a:cubicBezTo>
                <a:cubicBezTo>
                  <a:pt x="1813846" y="2023126"/>
                  <a:pt x="1767401" y="2040555"/>
                  <a:pt x="1754048" y="2078049"/>
                </a:cubicBezTo>
                <a:cubicBezTo>
                  <a:pt x="1907898" y="2035802"/>
                  <a:pt x="2054781" y="2010981"/>
                  <a:pt x="2228951" y="1996721"/>
                </a:cubicBezTo>
                <a:cubicBezTo>
                  <a:pt x="2171475" y="2057452"/>
                  <a:pt x="2101807" y="2031048"/>
                  <a:pt x="2054781" y="2053228"/>
                </a:cubicBezTo>
                <a:cubicBezTo>
                  <a:pt x="2024011" y="2067487"/>
                  <a:pt x="1976984" y="2073824"/>
                  <a:pt x="1985693" y="2109207"/>
                </a:cubicBezTo>
                <a:cubicBezTo>
                  <a:pt x="1992660" y="2137196"/>
                  <a:pt x="2032140" y="2133500"/>
                  <a:pt x="2061168" y="2130859"/>
                </a:cubicBezTo>
                <a:cubicBezTo>
                  <a:pt x="2172636" y="2120825"/>
                  <a:pt x="2281202" y="2117656"/>
                  <a:pt x="2388026" y="2184726"/>
                </a:cubicBezTo>
                <a:cubicBezTo>
                  <a:pt x="2116321" y="2282425"/>
                  <a:pt x="1803977" y="2241233"/>
                  <a:pt x="1560719" y="2384876"/>
                </a:cubicBezTo>
                <a:cubicBezTo>
                  <a:pt x="1594973" y="2429237"/>
                  <a:pt x="1643739" y="2405472"/>
                  <a:pt x="1679734" y="2400191"/>
                </a:cubicBezTo>
                <a:cubicBezTo>
                  <a:pt x="1916026" y="2364279"/>
                  <a:pt x="2760170" y="2428180"/>
                  <a:pt x="2882089" y="2383292"/>
                </a:cubicBezTo>
                <a:cubicBezTo>
                  <a:pt x="2956983" y="2355830"/>
                  <a:pt x="3035941" y="2342628"/>
                  <a:pt x="3116638" y="2359528"/>
                </a:cubicBezTo>
                <a:cubicBezTo>
                  <a:pt x="3194434" y="2375898"/>
                  <a:pt x="3174696" y="2605622"/>
                  <a:pt x="2897765" y="2758243"/>
                </a:cubicBezTo>
                <a:cubicBezTo>
                  <a:pt x="2858286" y="2779895"/>
                  <a:pt x="3034779" y="2811053"/>
                  <a:pt x="2981367" y="2829008"/>
                </a:cubicBezTo>
                <a:cubicBezTo>
                  <a:pt x="2939566" y="2843267"/>
                  <a:pt x="2734626" y="2835346"/>
                  <a:pt x="2682955" y="2846436"/>
                </a:cubicBezTo>
                <a:cubicBezTo>
                  <a:pt x="2662635" y="2851188"/>
                  <a:pt x="2040267" y="3029159"/>
                  <a:pt x="2099485" y="3066653"/>
                </a:cubicBezTo>
                <a:cubicBezTo>
                  <a:pt x="2276558" y="3179139"/>
                  <a:pt x="2869897" y="3385098"/>
                  <a:pt x="1807460" y="3454808"/>
                </a:cubicBezTo>
                <a:cubicBezTo>
                  <a:pt x="1841132" y="3495472"/>
                  <a:pt x="1934024" y="3469596"/>
                  <a:pt x="1921251" y="3540889"/>
                </a:cubicBezTo>
                <a:cubicBezTo>
                  <a:pt x="1780173" y="3579440"/>
                  <a:pt x="1617035" y="3577328"/>
                  <a:pt x="1453313" y="3637002"/>
                </a:cubicBezTo>
                <a:cubicBezTo>
                  <a:pt x="1527047" y="3680307"/>
                  <a:pt x="1611808" y="3653902"/>
                  <a:pt x="1686122" y="3667634"/>
                </a:cubicBezTo>
                <a:cubicBezTo>
                  <a:pt x="1644320" y="3722027"/>
                  <a:pt x="1572330" y="3713578"/>
                  <a:pt x="1513692" y="3725196"/>
                </a:cubicBezTo>
                <a:cubicBezTo>
                  <a:pt x="1459700" y="3736286"/>
                  <a:pt x="1345329" y="3830816"/>
                  <a:pt x="1369711" y="3826063"/>
                </a:cubicBezTo>
                <a:cubicBezTo>
                  <a:pt x="1595553" y="3783815"/>
                  <a:pt x="1824877" y="3795434"/>
                  <a:pt x="2051298" y="3754242"/>
                </a:cubicBezTo>
                <a:cubicBezTo>
                  <a:pt x="2126192" y="3740511"/>
                  <a:pt x="2210955" y="3714106"/>
                  <a:pt x="2245207" y="3797018"/>
                </a:cubicBezTo>
                <a:cubicBezTo>
                  <a:pt x="2255659" y="3821310"/>
                  <a:pt x="2248109" y="3829232"/>
                  <a:pt x="2353192" y="3796489"/>
                </a:cubicBezTo>
                <a:cubicBezTo>
                  <a:pt x="2394414" y="3783815"/>
                  <a:pt x="2448988" y="3770085"/>
                  <a:pt x="2490207" y="3801242"/>
                </a:cubicBezTo>
                <a:cubicBezTo>
                  <a:pt x="2464082" y="3840321"/>
                  <a:pt x="2413572" y="3828703"/>
                  <a:pt x="2375835" y="3839794"/>
                </a:cubicBezTo>
                <a:cubicBezTo>
                  <a:pt x="2275978" y="3868311"/>
                  <a:pt x="2619094" y="3977100"/>
                  <a:pt x="2522138" y="4009841"/>
                </a:cubicBezTo>
                <a:cubicBezTo>
                  <a:pt x="2323584" y="4076912"/>
                  <a:pt x="2199343" y="4057372"/>
                  <a:pt x="1998466" y="4130778"/>
                </a:cubicBezTo>
                <a:cubicBezTo>
                  <a:pt x="2066973" y="4129192"/>
                  <a:pt x="2046072" y="4154543"/>
                  <a:pt x="2114580" y="4154543"/>
                </a:cubicBezTo>
                <a:cubicBezTo>
                  <a:pt x="2145350" y="4154543"/>
                  <a:pt x="2177862" y="4160878"/>
                  <a:pt x="2177862" y="4189925"/>
                </a:cubicBezTo>
                <a:cubicBezTo>
                  <a:pt x="2177862" y="4217385"/>
                  <a:pt x="1817330" y="4367895"/>
                  <a:pt x="1868419" y="4382153"/>
                </a:cubicBezTo>
                <a:cubicBezTo>
                  <a:pt x="2007755" y="4420704"/>
                  <a:pt x="2365385" y="4302410"/>
                  <a:pt x="2279460" y="4356805"/>
                </a:cubicBezTo>
                <a:cubicBezTo>
                  <a:pt x="2148834" y="4439716"/>
                  <a:pt x="2129094" y="4456088"/>
                  <a:pt x="2029817" y="4468235"/>
                </a:cubicBezTo>
                <a:cubicBezTo>
                  <a:pt x="1944474" y="4478796"/>
                  <a:pt x="1644320" y="4710633"/>
                  <a:pt x="1560137" y="4730172"/>
                </a:cubicBezTo>
                <a:cubicBezTo>
                  <a:pt x="1485825" y="4747072"/>
                  <a:pt x="1774947" y="4800410"/>
                  <a:pt x="1956664" y="4820477"/>
                </a:cubicBezTo>
                <a:cubicBezTo>
                  <a:pt x="2130256" y="4840017"/>
                  <a:pt x="3101544" y="4789319"/>
                  <a:pt x="3268168" y="4852692"/>
                </a:cubicBezTo>
                <a:cubicBezTo>
                  <a:pt x="3111993" y="4878041"/>
                  <a:pt x="2970336" y="4953030"/>
                  <a:pt x="2807197" y="4939300"/>
                </a:cubicBezTo>
                <a:cubicBezTo>
                  <a:pt x="2773524" y="4936660"/>
                  <a:pt x="2724756" y="4930323"/>
                  <a:pt x="2721272" y="4970458"/>
                </a:cubicBezTo>
                <a:cubicBezTo>
                  <a:pt x="2718369" y="5005313"/>
                  <a:pt x="2788038" y="4981548"/>
                  <a:pt x="2802552" y="5014291"/>
                </a:cubicBezTo>
                <a:cubicBezTo>
                  <a:pt x="2719531" y="5060235"/>
                  <a:pt x="2621415" y="5018515"/>
                  <a:pt x="2537812" y="5053898"/>
                </a:cubicBezTo>
                <a:cubicBezTo>
                  <a:pt x="2491948" y="5099314"/>
                  <a:pt x="2589483" y="5107236"/>
                  <a:pt x="2569744" y="5153182"/>
                </a:cubicBezTo>
                <a:cubicBezTo>
                  <a:pt x="2301522" y="5193845"/>
                  <a:pt x="2252174" y="5268836"/>
                  <a:pt x="1987436" y="5334320"/>
                </a:cubicBezTo>
                <a:cubicBezTo>
                  <a:pt x="1971179" y="5338545"/>
                  <a:pt x="1958407" y="5352274"/>
                  <a:pt x="1972921" y="5382376"/>
                </a:cubicBezTo>
                <a:cubicBezTo>
                  <a:pt x="2087874" y="5396107"/>
                  <a:pt x="2215599" y="5373399"/>
                  <a:pt x="2341001" y="5360725"/>
                </a:cubicBezTo>
                <a:cubicBezTo>
                  <a:pt x="2537812" y="5340129"/>
                  <a:pt x="2533748" y="5339072"/>
                  <a:pt x="2710822" y="5418816"/>
                </a:cubicBezTo>
                <a:cubicBezTo>
                  <a:pt x="2743914" y="5433602"/>
                  <a:pt x="2801390" y="5438355"/>
                  <a:pt x="2833903" y="5413007"/>
                </a:cubicBezTo>
                <a:cubicBezTo>
                  <a:pt x="2896604" y="5364422"/>
                  <a:pt x="2950016" y="5368646"/>
                  <a:pt x="3011556" y="5399276"/>
                </a:cubicBezTo>
                <a:cubicBezTo>
                  <a:pt x="3077160" y="5432547"/>
                  <a:pt x="3171793" y="5391882"/>
                  <a:pt x="3254233" y="5439412"/>
                </a:cubicBezTo>
                <a:cubicBezTo>
                  <a:pt x="3099802" y="5473739"/>
                  <a:pt x="2957563" y="5473739"/>
                  <a:pt x="2792101" y="5471625"/>
                </a:cubicBezTo>
                <a:cubicBezTo>
                  <a:pt x="2846095" y="5537639"/>
                  <a:pt x="2914601" y="5536582"/>
                  <a:pt x="2977303" y="5539751"/>
                </a:cubicBezTo>
                <a:cubicBezTo>
                  <a:pt x="3214174" y="5551898"/>
                  <a:pt x="3601411" y="5660686"/>
                  <a:pt x="3656566" y="5678642"/>
                </a:cubicBezTo>
                <a:cubicBezTo>
                  <a:pt x="4280675" y="5879847"/>
                  <a:pt x="4178497" y="5898332"/>
                  <a:pt x="4858340" y="5969625"/>
                </a:cubicBezTo>
                <a:cubicBezTo>
                  <a:pt x="5261253" y="6011873"/>
                  <a:pt x="4887368" y="6032469"/>
                  <a:pt x="5296668" y="6043559"/>
                </a:cubicBezTo>
                <a:cubicBezTo>
                  <a:pt x="5349500" y="6045143"/>
                  <a:pt x="5402911" y="6044087"/>
                  <a:pt x="5456323" y="6042502"/>
                </a:cubicBezTo>
                <a:cubicBezTo>
                  <a:pt x="5368077" y="6073134"/>
                  <a:pt x="5267058" y="6100066"/>
                  <a:pt x="5267058" y="6100066"/>
                </a:cubicBezTo>
                <a:cubicBezTo>
                  <a:pt x="5267058" y="6100066"/>
                  <a:pt x="5318728" y="6208854"/>
                  <a:pt x="7095266" y="6287541"/>
                </a:cubicBezTo>
                <a:cubicBezTo>
                  <a:pt x="7422124" y="6302329"/>
                  <a:pt x="9563254" y="6024548"/>
                  <a:pt x="9707235" y="5994446"/>
                </a:cubicBezTo>
                <a:cubicBezTo>
                  <a:pt x="9844249" y="5966984"/>
                  <a:pt x="10002164" y="5671247"/>
                  <a:pt x="10083442" y="5678642"/>
                </a:cubicBezTo>
                <a:cubicBezTo>
                  <a:pt x="10103183" y="5653293"/>
                  <a:pt x="10283158" y="5139979"/>
                  <a:pt x="10338892" y="4650957"/>
                </a:cubicBezTo>
                <a:cubicBezTo>
                  <a:pt x="10448618" y="4580718"/>
                  <a:pt x="10551960" y="4503088"/>
                  <a:pt x="10628013" y="4411198"/>
                </a:cubicBezTo>
                <a:cubicBezTo>
                  <a:pt x="10675040" y="4354692"/>
                  <a:pt x="10718003" y="4298185"/>
                  <a:pt x="10802766" y="4258050"/>
                </a:cubicBezTo>
                <a:cubicBezTo>
                  <a:pt x="10755739" y="4203128"/>
                  <a:pt x="10675040" y="4190453"/>
                  <a:pt x="10614662" y="4150318"/>
                </a:cubicBezTo>
                <a:cubicBezTo>
                  <a:pt x="10610017" y="4117046"/>
                  <a:pt x="10705811" y="4127081"/>
                  <a:pt x="10681427" y="4054203"/>
                </a:cubicBezTo>
                <a:cubicBezTo>
                  <a:pt x="10648335" y="3957032"/>
                  <a:pt x="10684328" y="3846131"/>
                  <a:pt x="10520029" y="3804411"/>
                </a:cubicBezTo>
                <a:cubicBezTo>
                  <a:pt x="10476485" y="3709881"/>
                  <a:pt x="10464294" y="3558845"/>
                  <a:pt x="10568798" y="3466426"/>
                </a:cubicBezTo>
                <a:cubicBezTo>
                  <a:pt x="10724388" y="3328592"/>
                  <a:pt x="10699424" y="3240927"/>
                  <a:pt x="10499709" y="3166465"/>
                </a:cubicBezTo>
                <a:cubicBezTo>
                  <a:pt x="10474164" y="3156958"/>
                  <a:pt x="10501452" y="2570768"/>
                  <a:pt x="10489840" y="2546475"/>
                </a:cubicBezTo>
                <a:cubicBezTo>
                  <a:pt x="10508418" y="2513205"/>
                  <a:pt x="10551960" y="2521126"/>
                  <a:pt x="10584471" y="2512148"/>
                </a:cubicBezTo>
                <a:cubicBezTo>
                  <a:pt x="10726711" y="2474125"/>
                  <a:pt x="10731357" y="2474125"/>
                  <a:pt x="10695942" y="2358471"/>
                </a:cubicBezTo>
                <a:cubicBezTo>
                  <a:pt x="10685490" y="2323616"/>
                  <a:pt x="10709874" y="2309357"/>
                  <a:pt x="10732516" y="2287706"/>
                </a:cubicBezTo>
                <a:cubicBezTo>
                  <a:pt x="10817280" y="2206905"/>
                  <a:pt x="10817860" y="2205850"/>
                  <a:pt x="10731357" y="2137725"/>
                </a:cubicBezTo>
                <a:cubicBezTo>
                  <a:pt x="10706391" y="2118185"/>
                  <a:pt x="10689555" y="2097061"/>
                  <a:pt x="10678525" y="2070656"/>
                </a:cubicBezTo>
                <a:cubicBezTo>
                  <a:pt x="10658203" y="2022599"/>
                  <a:pt x="10658784" y="1982463"/>
                  <a:pt x="10735999" y="1956587"/>
                </a:cubicBezTo>
                <a:cubicBezTo>
                  <a:pt x="10789993" y="1938104"/>
                  <a:pt x="10820762" y="1916978"/>
                  <a:pt x="10824246" y="1862584"/>
                </a:cubicBezTo>
                <a:cubicBezTo>
                  <a:pt x="10826570" y="1817166"/>
                  <a:pt x="10832955" y="1787594"/>
                  <a:pt x="10773156" y="1768054"/>
                </a:cubicBezTo>
                <a:cubicBezTo>
                  <a:pt x="10724969" y="1752211"/>
                  <a:pt x="10711036" y="1718412"/>
                  <a:pt x="10716261" y="1678278"/>
                </a:cubicBezTo>
                <a:cubicBezTo>
                  <a:pt x="10728452" y="1580050"/>
                  <a:pt x="10662849" y="1522487"/>
                  <a:pt x="10554864" y="1477599"/>
                </a:cubicBezTo>
                <a:cubicBezTo>
                  <a:pt x="10452101" y="1434822"/>
                  <a:pt x="10362116" y="1377259"/>
                  <a:pt x="10267483" y="1324977"/>
                </a:cubicBezTo>
                <a:cubicBezTo>
                  <a:pt x="10162399" y="1266887"/>
                  <a:pt x="10040481" y="1232031"/>
                  <a:pt x="9913337" y="1202458"/>
                </a:cubicBezTo>
                <a:cubicBezTo>
                  <a:pt x="9936561" y="1160210"/>
                  <a:pt x="10016678" y="1183974"/>
                  <a:pt x="10024805" y="1124827"/>
                </a:cubicBezTo>
                <a:cubicBezTo>
                  <a:pt x="9826251" y="1074658"/>
                  <a:pt x="9636408" y="999139"/>
                  <a:pt x="9411726" y="980655"/>
                </a:cubicBezTo>
                <a:cubicBezTo>
                  <a:pt x="9593444" y="990161"/>
                  <a:pt x="9758326" y="922036"/>
                  <a:pt x="9930753" y="901968"/>
                </a:cubicBezTo>
                <a:cubicBezTo>
                  <a:pt x="9947008" y="868698"/>
                  <a:pt x="9909273" y="877147"/>
                  <a:pt x="9894178" y="871339"/>
                </a:cubicBezTo>
                <a:cubicBezTo>
                  <a:pt x="9879083" y="865001"/>
                  <a:pt x="9860506" y="862889"/>
                  <a:pt x="9858182" y="839125"/>
                </a:cubicBezTo>
                <a:cubicBezTo>
                  <a:pt x="9941205" y="804798"/>
                  <a:pt x="10045126" y="827506"/>
                  <a:pt x="10131050" y="792652"/>
                </a:cubicBezTo>
                <a:cubicBezTo>
                  <a:pt x="10111891" y="741954"/>
                  <a:pt x="10037578" y="772583"/>
                  <a:pt x="10006808" y="731920"/>
                </a:cubicBezTo>
                <a:cubicBezTo>
                  <a:pt x="10086927" y="724526"/>
                  <a:pt x="10161239" y="721357"/>
                  <a:pt x="10233809" y="710268"/>
                </a:cubicBezTo>
                <a:cubicBezTo>
                  <a:pt x="10290705" y="701818"/>
                  <a:pt x="10306380" y="658513"/>
                  <a:pt x="10267483" y="628940"/>
                </a:cubicBezTo>
                <a:cubicBezTo>
                  <a:pt x="10232648" y="602536"/>
                  <a:pt x="10181559" y="600422"/>
                  <a:pt x="10136275" y="589333"/>
                </a:cubicBezTo>
                <a:cubicBezTo>
                  <a:pt x="9813479" y="512230"/>
                  <a:pt x="9474428" y="487409"/>
                  <a:pt x="9131312" y="480544"/>
                </a:cubicBezTo>
                <a:cubicBezTo>
                  <a:pt x="8580936" y="469453"/>
                  <a:pt x="8028817" y="469982"/>
                  <a:pt x="7479600" y="454667"/>
                </a:cubicBezTo>
                <a:cubicBezTo>
                  <a:pt x="7227489" y="447934"/>
                  <a:pt x="6976357" y="436744"/>
                  <a:pt x="6724001" y="434021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" name="図 2" descr="ダイアグラム&#10;&#10;説明は自動で生成されたものです">
            <a:extLst>
              <a:ext uri="{FF2B5EF4-FFF2-40B4-BE49-F238E27FC236}">
                <a16:creationId xmlns:a16="http://schemas.microsoft.com/office/drawing/2014/main" id="{224346C1-AE42-43D1-967F-B2C68C3BD77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11133" y="1289713"/>
            <a:ext cx="5438809" cy="4073857"/>
          </a:xfrm>
          <a:prstGeom prst="rect">
            <a:avLst/>
          </a:prstGeom>
        </p:spPr>
      </p:pic>
      <p:pic>
        <p:nvPicPr>
          <p:cNvPr id="3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197542" y="395514"/>
            <a:ext cx="304800" cy="304800"/>
          </a:xfrm>
          <a:prstGeom prst="rect">
            <a:avLst/>
          </a:prstGeom>
        </p:spPr>
      </p:pic>
      <p:pic>
        <p:nvPicPr>
          <p:cNvPr id="6" name="オーディオ 5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734800" y="64008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7862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7001"/>
    </mc:Choice>
    <mc:Fallback>
      <p:transition spd="slow" advTm="270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48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1987" objId="3"/>
        <p14:triggerEvt type="onClick" time="1987" objId="3"/>
        <p14:stopEvt time="26874" objId="3"/>
      </p14:showEvtLst>
    </p:ext>
  </p:extLst>
</p:sld>
</file>

<file path=ppt/theme/theme1.xml><?xml version="1.0" encoding="utf-8"?>
<a:theme xmlns:a="http://schemas.openxmlformats.org/drawingml/2006/main" name="BrushVTI">
  <a:themeElements>
    <a:clrScheme name="AnalogousFromDarkSeedLeftStep">
      <a:dk1>
        <a:srgbClr val="000000"/>
      </a:dk1>
      <a:lt1>
        <a:srgbClr val="FFFFFF"/>
      </a:lt1>
      <a:dk2>
        <a:srgbClr val="35371F"/>
      </a:dk2>
      <a:lt2>
        <a:srgbClr val="E8E2E3"/>
      </a:lt2>
      <a:accent1>
        <a:srgbClr val="46B196"/>
      </a:accent1>
      <a:accent2>
        <a:srgbClr val="3BB162"/>
      </a:accent2>
      <a:accent3>
        <a:srgbClr val="51B647"/>
      </a:accent3>
      <a:accent4>
        <a:srgbClr val="76B13B"/>
      </a:accent4>
      <a:accent5>
        <a:srgbClr val="9EA741"/>
      </a:accent5>
      <a:accent6>
        <a:srgbClr val="B18A3B"/>
      </a:accent6>
      <a:hlink>
        <a:srgbClr val="738B2E"/>
      </a:hlink>
      <a:folHlink>
        <a:srgbClr val="7F7F7F"/>
      </a:folHlink>
    </a:clrScheme>
    <a:fontScheme name="Custom 3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ushVTI" id="{7102FA3A-9D7B-4497-8C4B-FB535AAFDE06}" vid="{C6D41F62-6FAB-440A-BEC7-CB7BF190811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4</Words>
  <Application>Microsoft Office PowerPoint</Application>
  <PresentationFormat>ワイド画面</PresentationFormat>
  <Paragraphs>1</Paragraphs>
  <Slides>5</Slides>
  <Notes>0</Notes>
  <HiddenSlides>0</HiddenSlides>
  <MMClips>10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</vt:i4>
      </vt:variant>
    </vt:vector>
  </HeadingPairs>
  <TitlesOfParts>
    <vt:vector size="9" baseType="lpstr">
      <vt:lpstr>MS Gothic</vt:lpstr>
      <vt:lpstr>Arial</vt:lpstr>
      <vt:lpstr>Century Gothic</vt:lpstr>
      <vt:lpstr>BrushVTI</vt:lpstr>
      <vt:lpstr>加齢と身体活動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宮川　三平</dc:creator>
  <cp:lastModifiedBy>宮川　三平</cp:lastModifiedBy>
  <cp:revision>56</cp:revision>
  <dcterms:created xsi:type="dcterms:W3CDTF">2020-11-08T06:50:22Z</dcterms:created>
  <dcterms:modified xsi:type="dcterms:W3CDTF">2020-11-08T08:15:07Z</dcterms:modified>
</cp:coreProperties>
</file>