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  <p:sldId id="262" r:id="rId7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gif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1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00062" y="2501153"/>
            <a:ext cx="9139019" cy="2710329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消化器</a:t>
            </a:r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42382" y="4691932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4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91"/>
    </mc:Choice>
    <mc:Fallback>
      <p:transition spd="slow" advTm="13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418" objId="2"/>
        <p14:stopEvt time="10248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51"/>
            <a:ext cx="12192000" cy="6910551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68216" y="0"/>
            <a:ext cx="918375" cy="918375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3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216"/>
    </mc:Choice>
    <mc:Fallback>
      <p:transition spd="slow" advTm="78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0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307" objId="3"/>
        <p14:stopEvt time="78216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098" y="0"/>
            <a:ext cx="9547412" cy="685800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2608" y="613907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52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38"/>
    </mc:Choice>
    <mc:Fallback>
      <p:transition spd="slow" advTm="37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741" objId="4"/>
        <p14:stopEvt time="3763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4002" cy="685800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94489" y="408940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85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945"/>
    </mc:Choice>
    <mc:Fallback>
      <p:transition spd="slow" advTm="130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5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494" objId="4"/>
        <p14:stopEvt time="130945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42848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03996" y="284964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45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07"/>
    </mc:Choice>
    <mc:Fallback>
      <p:transition spd="slow" advTm="26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75" objId="4"/>
        <p14:stopEvt time="26907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9" y="0"/>
            <a:ext cx="12003741" cy="6857999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7120" y="175591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9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801"/>
    </mc:Choice>
    <mc:Fallback>
      <p:transition spd="slow" advTm="88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415" objId="4"/>
        <p14:stopEvt time="88801" objId="4"/>
      </p14:showEvtLst>
    </p:ext>
  </p:extLst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338</TotalTime>
  <Words>1</Words>
  <Application>Microsoft Office PowerPoint</Application>
  <PresentationFormat>ワイド画面</PresentationFormat>
  <Paragraphs>1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明朝</vt:lpstr>
      <vt:lpstr>メイリオ</vt:lpstr>
      <vt:lpstr>Arial</vt:lpstr>
      <vt:lpstr>Trebuchet MS</vt:lpstr>
      <vt:lpstr>Wingdings 3</vt:lpstr>
      <vt:lpstr>ファセット</vt:lpstr>
      <vt:lpstr>消化器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消化器</dc:title>
  <dc:creator>miyakawa</dc:creator>
  <cp:lastModifiedBy>宮川　三平</cp:lastModifiedBy>
  <cp:revision>15</cp:revision>
  <cp:lastPrinted>2018-09-18T03:55:01Z</cp:lastPrinted>
  <dcterms:created xsi:type="dcterms:W3CDTF">2017-05-26T09:25:50Z</dcterms:created>
  <dcterms:modified xsi:type="dcterms:W3CDTF">2020-09-23T22:45:56Z</dcterms:modified>
</cp:coreProperties>
</file>