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0" r:id="rId3"/>
    <p:sldId id="258" r:id="rId4"/>
    <p:sldId id="259" r:id="rId5"/>
    <p:sldId id="261" r:id="rId6"/>
    <p:sldId id="262" r:id="rId7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39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gif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gif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gif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000062" y="2501153"/>
            <a:ext cx="9139019" cy="2710329"/>
          </a:xfrm>
        </p:spPr>
        <p:txBody>
          <a:bodyPr>
            <a:noAutofit/>
          </a:bodyPr>
          <a:lstStyle/>
          <a:p>
            <a:pPr algn="ctr"/>
            <a:r>
              <a:rPr kumimoji="1" lang="ja-JP" altLang="en-US" sz="9600" dirty="0">
                <a:solidFill>
                  <a:schemeClr val="tx1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消化器</a:t>
            </a:r>
          </a:p>
        </p:txBody>
      </p:sp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42382" y="4691932"/>
            <a:ext cx="304800" cy="304800"/>
          </a:xfrm>
          <a:prstGeom prst="rect">
            <a:avLst/>
          </a:prstGeom>
        </p:spPr>
      </p:pic>
      <p:pic>
        <p:nvPicPr>
          <p:cNvPr id="3" name="オーディオ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145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1"/>
    </mc:Choice>
    <mc:Fallback>
      <p:transition spd="slow" advTm="13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418" objId="2"/>
        <p14:stopEvt time="10248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551"/>
            <a:ext cx="12192000" cy="6910551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8216" y="0"/>
            <a:ext cx="918375" cy="918375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37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16"/>
    </mc:Choice>
    <mc:Fallback>
      <p:transition spd="slow" advTm="78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01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307" objId="3"/>
        <p14:stopEvt time="78216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098" y="0"/>
            <a:ext cx="9547412" cy="6858000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2608" y="6139070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38"/>
    </mc:Choice>
    <mc:Fallback>
      <p:transition spd="slow" advTm="37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7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41" objId="4"/>
        <p14:stopEvt time="37638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74002" cy="6858000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4489" y="4089400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8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945"/>
    </mc:Choice>
    <mc:Fallback>
      <p:transition spd="slow" advTm="130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56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494" objId="4"/>
        <p14:stopEvt time="130945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42848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03996" y="2849646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45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07"/>
    </mc:Choice>
    <mc:Fallback>
      <p:transition spd="slow" advTm="26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75" objId="4"/>
        <p14:stopEvt time="26907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59" y="0"/>
            <a:ext cx="12003741" cy="6857999"/>
          </a:xfrm>
          <a:prstGeom prst="rect">
            <a:avLst/>
          </a:prstGeo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7120" y="175591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9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01"/>
    </mc:Choice>
    <mc:Fallback>
      <p:transition spd="slow" advTm="88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2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15" objId="4"/>
        <p14:stopEvt time="88801" objId="4"/>
      </p14:showEvtLst>
    </p:ext>
  </p:extLst>
</p:sld>
</file>

<file path=ppt/theme/theme1.xml><?xml version="1.0" encoding="utf-8"?>
<a:theme xmlns:a="http://schemas.openxmlformats.org/drawingml/2006/main" name="ファセット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338</TotalTime>
  <Words>1</Words>
  <Application>Microsoft Office PowerPoint</Application>
  <PresentationFormat>ワイド画面</PresentationFormat>
  <Paragraphs>1</Paragraphs>
  <Slides>6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2" baseType="lpstr">
      <vt:lpstr>ＭＳ 明朝</vt:lpstr>
      <vt:lpstr>メイリオ</vt:lpstr>
      <vt:lpstr>Arial</vt:lpstr>
      <vt:lpstr>Trebuchet MS</vt:lpstr>
      <vt:lpstr>Wingdings 3</vt:lpstr>
      <vt:lpstr>ファセット</vt:lpstr>
      <vt:lpstr>消化器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消化器</dc:title>
  <dc:creator>miyakawa</dc:creator>
  <cp:lastModifiedBy>宮川　三平</cp:lastModifiedBy>
  <cp:revision>15</cp:revision>
  <cp:lastPrinted>2018-09-18T03:55:01Z</cp:lastPrinted>
  <dcterms:created xsi:type="dcterms:W3CDTF">2017-05-26T09:25:50Z</dcterms:created>
  <dcterms:modified xsi:type="dcterms:W3CDTF">2020-09-23T22:45:56Z</dcterms:modified>
</cp:coreProperties>
</file>