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2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0" r:id="rId11"/>
  </p:sldIdLst>
  <p:sldSz cx="12192000" cy="6858000"/>
  <p:notesSz cx="6858000" cy="9144000"/>
  <p:defaultTextStyle>
    <a:defPPr rtl="0">
      <a:defRPr lang="ja-jp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06"/>
    <a:srgbClr val="04291F"/>
    <a:srgbClr val="D2E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1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BEC2E38C-B9EA-4AC4-87C3-18C259F9401A}">
      <dgm:prSet custT="1"/>
      <dgm:spPr/>
      <dgm:t>
        <a:bodyPr rtlCol="0"/>
        <a:lstStyle/>
        <a:p>
          <a:pPr>
            <a:lnSpc>
              <a:spcPct val="100000"/>
            </a:lnSpc>
          </a:pPr>
          <a:endParaRPr lang="en-US" altLang="ja-JP" sz="1800" noProof="0" dirty="0" smtClean="0"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>
            <a:lnSpc>
              <a:spcPct val="100000"/>
            </a:lnSpc>
          </a:pPr>
          <a:endParaRPr lang="en-US" altLang="ja-JP" sz="1800" noProof="0" dirty="0" smtClean="0"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スポーツ障害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１．疲労骨折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２．腸脛靱帯炎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endParaRPr lang="ja-JP" altLang="en-US" sz="3200" noProof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gm:t>
    </dgm:pt>
    <dgm:pt modelId="{56633E21-2D4F-4D35-A163-AA05ACDE458F}" type="parTrans" cxnId="{34B04A36-AFEA-4CD1-A11B-8FBE8A73338B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257D8D46-D708-441A-9A94-08C16FB98397}" type="sibTrans" cxnId="{34B04A36-AFEA-4CD1-A11B-8FBE8A73338B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6C7ABDD8-2116-4572-BFF1-942DE135219B}">
      <dgm:prSet custT="1"/>
      <dgm:spPr/>
      <dgm:t>
        <a:bodyPr rtlCol="0"/>
        <a:lstStyle/>
        <a:p>
          <a:pPr>
            <a:lnSpc>
              <a:spcPct val="100000"/>
            </a:lnSpc>
          </a:pPr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616469A4-BE2A-4C29-8A52-AB6BAF651012}" type="parTrans" cxnId="{0675954C-3CB5-402E-8880-DDA68CDDB758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59BC6248-0FAC-49D0-8357-FB965100BBEE}" type="sibTrans" cxnId="{0675954C-3CB5-402E-8880-DDA68CDDB758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44509D9E-58EE-4039-82A1-2A79116ACC93}">
      <dgm:prSet custT="1"/>
      <dgm:spPr/>
      <dgm:t>
        <a:bodyPr rtlCol="0"/>
        <a:lstStyle/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スポーツ外傷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１．前十字靭帯断裂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r>
            <a:rPr lang="ja-JP" altLang="en-US" sz="3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２．肉離れ</a:t>
          </a:r>
          <a:endParaRPr lang="en-US" altLang="ja-JP" sz="3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>
            <a:lnSpc>
              <a:spcPct val="100000"/>
            </a:lnSpc>
          </a:pPr>
          <a:endParaRPr lang="ja-JP" altLang="en-US" sz="3200" noProof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gm:t>
    </dgm:pt>
    <dgm:pt modelId="{5C426BE0-998E-4D28-8838-1C847BD83830}" type="parTrans" cxnId="{E0D91B55-A7CF-4FF4-B08D-DBE20AF8C2FE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35B7AB1F-21FF-4FAC-BC26-4D944FC0050D}" type="sibTrans" cxnId="{E0D91B55-A7CF-4FF4-B08D-DBE20AF8C2FE}">
      <dgm:prSet/>
      <dgm:spPr/>
      <dgm:t>
        <a:bodyPr rtlCol="0"/>
        <a:lstStyle/>
        <a:p>
          <a:pPr rtl="0"/>
          <a:endParaRPr lang="ja-JP" altLang="en-US" sz="18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0EAC4F10-DFCA-49E5-B53F-DCE57AA79482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BA6EBDC-6B27-46C2-908F-4D8389484E83}" type="pres">
      <dgm:prSet presAssocID="{BEC2E38C-B9EA-4AC4-87C3-18C259F9401A}" presName="compNode" presStyleCnt="0"/>
      <dgm:spPr/>
    </dgm:pt>
    <dgm:pt modelId="{3287DB4F-EFBD-4B8A-8D27-F2274199BEB2}" type="pres">
      <dgm:prSet presAssocID="{BEC2E38C-B9EA-4AC4-87C3-18C259F940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kumimoji="1" lang="ja-JP" altLang="en-US"/>
        </a:p>
      </dgm:t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3CD979D-4157-4D5B-A373-E5EB569645BA}" type="pres">
      <dgm:prSet presAssocID="{BEC2E38C-B9EA-4AC4-87C3-18C259F9401A}" presName="spaceRect" presStyleCnt="0"/>
      <dgm:spPr/>
    </dgm:pt>
    <dgm:pt modelId="{89D9DADF-FC32-495F-A9EC-B371091326B3}" type="pres">
      <dgm:prSet presAssocID="{BEC2E38C-B9EA-4AC4-87C3-18C259F9401A}" presName="textRect" presStyleLbl="revTx" presStyleIdx="0" presStyleCnt="3" custFlipHor="1" custScaleX="419143" custScaleY="229491">
        <dgm:presLayoutVars>
          <dgm:chMax val="1"/>
          <dgm:chPref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B9B7464-FB27-4723-A8C9-04D407BB5DAB}" type="pres">
      <dgm:prSet presAssocID="{257D8D46-D708-441A-9A94-08C16FB98397}" presName="sibTrans" presStyleCnt="0"/>
      <dgm:spPr/>
    </dgm:pt>
    <dgm:pt modelId="{C719D05C-E455-4A5F-85B0-F6AB4F87393B}" type="pres">
      <dgm:prSet presAssocID="{6C7ABDD8-2116-4572-BFF1-942DE135219B}" presName="compNode" presStyleCnt="0"/>
      <dgm:spPr/>
    </dgm:pt>
    <dgm:pt modelId="{9874DAD2-58CC-450A-8A6D-7F6BAE7D2FEB}" type="pres">
      <dgm:prSet presAssocID="{6C7ABDD8-2116-4572-BFF1-942DE135219B}" presName="iconRect" presStyleLbl="node1" presStyleIdx="1" presStyleCnt="3" custFlipVert="1" custFlipHor="1" custScaleX="11180" custScaleY="11180" custLinFactNeighborX="-2162"/>
      <dgm:spPr>
        <a:ln>
          <a:noFill/>
        </a:ln>
      </dgm:spPr>
      <dgm:t>
        <a:bodyPr/>
        <a:lstStyle/>
        <a:p>
          <a:endParaRPr kumimoji="1" lang="ja-JP" altLang="en-US"/>
        </a:p>
      </dgm:t>
      <dgm:extLst/>
    </dgm:pt>
    <dgm:pt modelId="{303F8FF3-FA0A-43CB-8A7C-AC187FAC57C0}" type="pres">
      <dgm:prSet presAssocID="{6C7ABDD8-2116-4572-BFF1-942DE135219B}" presName="spaceRect" presStyleCnt="0"/>
      <dgm:spPr/>
    </dgm:pt>
    <dgm:pt modelId="{6A45877E-5CF0-4627-AE52-CE03662F0641}" type="pres">
      <dgm:prSet presAssocID="{6C7ABDD8-2116-4572-BFF1-942DE135219B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ED05788-9567-4C19-8D20-897E040F7F5F}" type="pres">
      <dgm:prSet presAssocID="{59BC6248-0FAC-49D0-8357-FB965100BBEE}" presName="sibTrans" presStyleCnt="0"/>
      <dgm:spPr/>
    </dgm:pt>
    <dgm:pt modelId="{EA609E9F-177B-49AE-9274-FDDB423E76A9}" type="pres">
      <dgm:prSet presAssocID="{44509D9E-58EE-4039-82A1-2A79116ACC93}" presName="compNode" presStyleCnt="0"/>
      <dgm:spPr/>
    </dgm:pt>
    <dgm:pt modelId="{F5AD63AF-3384-4117-AC6D-2E2A51ABCB1E}" type="pres">
      <dgm:prSet presAssocID="{44509D9E-58EE-4039-82A1-2A79116ACC93}" presName="iconRect" presStyleLbl="node1" presStyleIdx="2" presStyleCnt="3" custFlipVert="0" custFlipHor="0" custScaleX="12399" custScaleY="21083"/>
      <dgm:spPr>
        <a:ln>
          <a:noFill/>
        </a:ln>
      </dgm:spPr>
      <dgm:t>
        <a:bodyPr/>
        <a:lstStyle/>
        <a:p>
          <a:endParaRPr kumimoji="1" lang="ja-JP" altLang="en-US"/>
        </a:p>
      </dgm:t>
      <dgm:extLst/>
    </dgm:pt>
    <dgm:pt modelId="{3CB3DF17-FC9B-4540-881B-B38805F31AC4}" type="pres">
      <dgm:prSet presAssocID="{44509D9E-58EE-4039-82A1-2A79116ACC93}" presName="spaceRect" presStyleCnt="0"/>
      <dgm:spPr/>
    </dgm:pt>
    <dgm:pt modelId="{CF0F5456-4904-405D-83C1-AB19650C0054}" type="pres">
      <dgm:prSet presAssocID="{44509D9E-58EE-4039-82A1-2A79116ACC93}" presName="textRect" presStyleLbl="revTx" presStyleIdx="2" presStyleCnt="3" custScaleX="469101" custScaleY="166603" custLinFactNeighborX="-3500" custLinFactNeighborY="13232">
        <dgm:presLayoutVars>
          <dgm:chMax val="1"/>
          <dgm:chPref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E1F184B-0512-4006-BFAF-9138FE0415C0}" type="presOf" srcId="{6C7ABDD8-2116-4572-BFF1-942DE135219B}" destId="{6A45877E-5CF0-4627-AE52-CE03662F0641}" srcOrd="0" destOrd="0" presId="urn:microsoft.com/office/officeart/2018/2/layout/IconLabelList"/>
    <dgm:cxn modelId="{508B2DAE-C4DA-4323-8B1C-EE5070FBD9EF}" type="presOf" srcId="{BEC2E38C-B9EA-4AC4-87C3-18C259F9401A}" destId="{89D9DADF-FC32-495F-A9EC-B371091326B3}" srcOrd="0" destOrd="0" presId="urn:microsoft.com/office/officeart/2018/2/layout/IconLabelList"/>
    <dgm:cxn modelId="{C0F9D96E-9173-49B2-B319-4D587BFB1168}" type="presOf" srcId="{44509D9E-58EE-4039-82A1-2A79116ACC93}" destId="{CF0F5456-4904-405D-83C1-AB19650C0054}" srcOrd="0" destOrd="0" presId="urn:microsoft.com/office/officeart/2018/2/layout/IconLabelList"/>
    <dgm:cxn modelId="{CCDDAB89-629D-48B4-AEA0-E5C243811B16}" type="presOf" srcId="{1AF866C9-4A03-4AD4-8E51-2BAE1EB6D173}" destId="{0EAC4F10-DFCA-49E5-B53F-DCE57AA79482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44BDBEC7-D0DF-446C-A742-849552760C51}" type="presParOf" srcId="{0EAC4F10-DFCA-49E5-B53F-DCE57AA79482}" destId="{7BA6EBDC-6B27-46C2-908F-4D8389484E83}" srcOrd="0" destOrd="0" presId="urn:microsoft.com/office/officeart/2018/2/layout/IconLabelList"/>
    <dgm:cxn modelId="{F3E3D8C8-9214-47B8-B74A-2F557B329FEC}" type="presParOf" srcId="{7BA6EBDC-6B27-46C2-908F-4D8389484E83}" destId="{3287DB4F-EFBD-4B8A-8D27-F2274199BEB2}" srcOrd="0" destOrd="0" presId="urn:microsoft.com/office/officeart/2018/2/layout/IconLabelList"/>
    <dgm:cxn modelId="{581BC47B-423E-4C69-AD9E-685DB56E5DAD}" type="presParOf" srcId="{7BA6EBDC-6B27-46C2-908F-4D8389484E83}" destId="{03CD979D-4157-4D5B-A373-E5EB569645BA}" srcOrd="1" destOrd="0" presId="urn:microsoft.com/office/officeart/2018/2/layout/IconLabelList"/>
    <dgm:cxn modelId="{76C1DA94-A118-4EDE-9634-9D0367626FBF}" type="presParOf" srcId="{7BA6EBDC-6B27-46C2-908F-4D8389484E83}" destId="{89D9DADF-FC32-495F-A9EC-B371091326B3}" srcOrd="2" destOrd="0" presId="urn:microsoft.com/office/officeart/2018/2/layout/IconLabelList"/>
    <dgm:cxn modelId="{09EF8F5F-1E02-403B-9482-F8BDADEC51D1}" type="presParOf" srcId="{0EAC4F10-DFCA-49E5-B53F-DCE57AA79482}" destId="{BB9B7464-FB27-4723-A8C9-04D407BB5DAB}" srcOrd="1" destOrd="0" presId="urn:microsoft.com/office/officeart/2018/2/layout/IconLabelList"/>
    <dgm:cxn modelId="{ADBA014A-E02A-43C0-9077-335FA8B66C40}" type="presParOf" srcId="{0EAC4F10-DFCA-49E5-B53F-DCE57AA79482}" destId="{C719D05C-E455-4A5F-85B0-F6AB4F87393B}" srcOrd="2" destOrd="0" presId="urn:microsoft.com/office/officeart/2018/2/layout/IconLabelList"/>
    <dgm:cxn modelId="{4E7BAA93-9B1D-46B2-908B-38C275CE047B}" type="presParOf" srcId="{C719D05C-E455-4A5F-85B0-F6AB4F87393B}" destId="{9874DAD2-58CC-450A-8A6D-7F6BAE7D2FEB}" srcOrd="0" destOrd="0" presId="urn:microsoft.com/office/officeart/2018/2/layout/IconLabelList"/>
    <dgm:cxn modelId="{66AAF464-3399-4B81-BFF1-0F8AACA88C42}" type="presParOf" srcId="{C719D05C-E455-4A5F-85B0-F6AB4F87393B}" destId="{303F8FF3-FA0A-43CB-8A7C-AC187FAC57C0}" srcOrd="1" destOrd="0" presId="urn:microsoft.com/office/officeart/2018/2/layout/IconLabelList"/>
    <dgm:cxn modelId="{D206F089-296B-4AE6-B411-55EF44C6A8C6}" type="presParOf" srcId="{C719D05C-E455-4A5F-85B0-F6AB4F87393B}" destId="{6A45877E-5CF0-4627-AE52-CE03662F0641}" srcOrd="2" destOrd="0" presId="urn:microsoft.com/office/officeart/2018/2/layout/IconLabelList"/>
    <dgm:cxn modelId="{D2E56E28-8AC9-499C-B972-9EB82609DB9F}" type="presParOf" srcId="{0EAC4F10-DFCA-49E5-B53F-DCE57AA79482}" destId="{4ED05788-9567-4C19-8D20-897E040F7F5F}" srcOrd="3" destOrd="0" presId="urn:microsoft.com/office/officeart/2018/2/layout/IconLabelList"/>
    <dgm:cxn modelId="{105D20D9-5B6B-4B0C-8552-A21B6EDB2FF4}" type="presParOf" srcId="{0EAC4F10-DFCA-49E5-B53F-DCE57AA79482}" destId="{EA609E9F-177B-49AE-9274-FDDB423E76A9}" srcOrd="4" destOrd="0" presId="urn:microsoft.com/office/officeart/2018/2/layout/IconLabelList"/>
    <dgm:cxn modelId="{C4354B53-2B71-4734-ABA8-402796411970}" type="presParOf" srcId="{EA609E9F-177B-49AE-9274-FDDB423E76A9}" destId="{F5AD63AF-3384-4117-AC6D-2E2A51ABCB1E}" srcOrd="0" destOrd="0" presId="urn:microsoft.com/office/officeart/2018/2/layout/IconLabelList"/>
    <dgm:cxn modelId="{F9ACF08D-12E9-43FE-A9CE-600D034652A4}" type="presParOf" srcId="{EA609E9F-177B-49AE-9274-FDDB423E76A9}" destId="{3CB3DF17-FC9B-4540-881B-B38805F31AC4}" srcOrd="1" destOrd="0" presId="urn:microsoft.com/office/officeart/2018/2/layout/IconLabelList"/>
    <dgm:cxn modelId="{6727C805-6811-4D17-8F0B-DD2A06876141}" type="presParOf" srcId="{EA609E9F-177B-49AE-9274-FDDB423E76A9}" destId="{CF0F5456-4904-405D-83C1-AB19650C00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7DB4F-EFBD-4B8A-8D27-F2274199BEB2}">
      <dsp:nvSpPr>
        <dsp:cNvPr id="0" name=""/>
        <dsp:cNvSpPr/>
      </dsp:nvSpPr>
      <dsp:spPr>
        <a:xfrm>
          <a:off x="2615364" y="482150"/>
          <a:ext cx="408955" cy="408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9DADF-FC32-495F-A9EC-B371091326B3}">
      <dsp:nvSpPr>
        <dsp:cNvPr id="0" name=""/>
        <dsp:cNvSpPr/>
      </dsp:nvSpPr>
      <dsp:spPr>
        <a:xfrm flipH="1">
          <a:off x="915278" y="1165"/>
          <a:ext cx="3809125" cy="468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ja-JP" sz="1800" kern="1200" noProof="0" dirty="0" smtClean="0"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ja-JP" sz="1800" kern="1200" noProof="0" dirty="0" smtClean="0"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スポーツ障害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１．疲労骨折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２．腸脛靱帯炎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ja-JP" altLang="en-US" sz="3200" kern="1200" noProof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sp:txBody>
      <dsp:txXfrm>
        <a:off x="915278" y="1165"/>
        <a:ext cx="3809125" cy="4688938"/>
      </dsp:txXfrm>
    </dsp:sp>
    <dsp:sp modelId="{9874DAD2-58CC-450A-8A6D-7F6BAE7D2FEB}">
      <dsp:nvSpPr>
        <dsp:cNvPr id="0" name=""/>
        <dsp:cNvSpPr/>
      </dsp:nvSpPr>
      <dsp:spPr>
        <a:xfrm flipH="1" flipV="1">
          <a:off x="5334292" y="1094864"/>
          <a:ext cx="5111" cy="5111"/>
        </a:xfrm>
        <a:prstGeom prst="rect">
          <a:avLst/>
        </a:prstGeom>
        <a:solidFill>
          <a:schemeClr val="accent2">
            <a:hueOff val="1327892"/>
            <a:satOff val="4567"/>
            <a:lumOff val="-882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5877E-5CF0-4627-AE52-CE03662F0641}">
      <dsp:nvSpPr>
        <dsp:cNvPr id="0" name=""/>
        <dsp:cNvSpPr/>
      </dsp:nvSpPr>
      <dsp:spPr>
        <a:xfrm>
          <a:off x="4883442" y="1553215"/>
          <a:ext cx="908789" cy="2043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ja-JP" altLang="en-US" sz="1800" kern="1200" noProof="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4883442" y="1553215"/>
        <a:ext cx="908789" cy="2043190"/>
      </dsp:txXfrm>
    </dsp:sp>
    <dsp:sp modelId="{F5AD63AF-3384-4117-AC6D-2E2A51ABCB1E}">
      <dsp:nvSpPr>
        <dsp:cNvPr id="0" name=""/>
        <dsp:cNvSpPr/>
      </dsp:nvSpPr>
      <dsp:spPr>
        <a:xfrm>
          <a:off x="8079695" y="838906"/>
          <a:ext cx="6287" cy="18177"/>
        </a:xfrm>
        <a:prstGeom prst="rect">
          <a:avLst/>
        </a:prstGeom>
        <a:solidFill>
          <a:schemeClr val="accent2">
            <a:hueOff val="2655785"/>
            <a:satOff val="9135"/>
            <a:lumOff val="-1765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F5456-4904-405D-83C1-AB19650C0054}">
      <dsp:nvSpPr>
        <dsp:cNvPr id="0" name=""/>
        <dsp:cNvSpPr/>
      </dsp:nvSpPr>
      <dsp:spPr>
        <a:xfrm>
          <a:off x="5919462" y="913981"/>
          <a:ext cx="4263138" cy="3404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スポーツ外傷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１．前十字靭帯断裂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kern="1200" noProof="0" dirty="0" smtClean="0">
              <a:latin typeface="ＭＳ ゴシック" panose="020B0609070205080204" pitchFamily="49" charset="-128"/>
              <a:ea typeface="ＭＳ ゴシック" panose="020B0609070205080204" pitchFamily="49" charset="-128"/>
            </a:rPr>
            <a:t>２．肉離れ</a:t>
          </a:r>
          <a:endParaRPr lang="en-US" altLang="ja-JP" sz="3200" kern="1200" noProof="0" dirty="0" smtClean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ja-JP" altLang="en-US" sz="3200" kern="1200" noProof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sp:txBody>
      <dsp:txXfrm>
        <a:off x="5919462" y="913981"/>
        <a:ext cx="4263138" cy="3404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0F1C687-AF6A-407F-A16A-C14539B16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05BAE8-21FB-42F1-89D6-EF4B1346F7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523AD-0CCB-4FF2-8AF1-FB7016190B88}" type="datetime5">
              <a:rPr kumimoji="1"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2020/10/15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2EF6C3-9B91-436C-8D50-0C89EE4EEA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38859-EA53-4C08-AFB1-A73DC5D9C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25112-7C0F-4D8E-BCEF-CEAE43044F18}" type="slidenum">
              <a:rPr kumimoji="1"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104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noProof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60B5A477-75B5-4F19-92F8-B3B037C18A85}" type="datetime5">
              <a:rPr kumimoji="1" lang="ja-JP" altLang="en-US" noProof="0" smtClean="0"/>
              <a:t>2020/10/15</a:t>
            </a:fld>
            <a:endParaRPr kumimoji="1" lang="ja-JP" altLang="en-US" noProof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dirty="0"/>
              <a:t>マスター テキストのスタイルを編集する</a:t>
            </a:r>
            <a:endParaRPr kumimoji="1" lang="ja-JP" altLang="en-US" noProof="0" dirty="0"/>
          </a:p>
          <a:p>
            <a:pPr lvl="1"/>
            <a:r>
              <a:rPr kumimoji="1" lang="ja-JP" altLang="en-US" noProof="0" dirty="0"/>
              <a:t>第 </a:t>
            </a:r>
            <a:r>
              <a:rPr kumimoji="1" lang="en-US" altLang="ja-JP" noProof="0" dirty="0"/>
              <a:t>2 </a:t>
            </a:r>
            <a:r>
              <a:rPr kumimoji="1" lang="ja-JP" altLang="en-US" noProof="0" dirty="0"/>
              <a:t>レベル</a:t>
            </a:r>
          </a:p>
          <a:p>
            <a:pPr lvl="2"/>
            <a:r>
              <a:rPr kumimoji="1" lang="ja-JP" altLang="en-US" noProof="0" dirty="0"/>
              <a:t>第 </a:t>
            </a:r>
            <a:r>
              <a:rPr kumimoji="1" lang="en-US" altLang="ja-JP" noProof="0" dirty="0"/>
              <a:t>3 </a:t>
            </a:r>
            <a:r>
              <a:rPr kumimoji="1" lang="ja-JP" altLang="en-US" noProof="0" dirty="0"/>
              <a:t>レベル</a:t>
            </a:r>
          </a:p>
          <a:p>
            <a:pPr lvl="3"/>
            <a:r>
              <a:rPr kumimoji="1" lang="ja-JP" altLang="en-US" noProof="0" dirty="0"/>
              <a:t>第 </a:t>
            </a:r>
            <a:r>
              <a:rPr kumimoji="1" lang="en-US" altLang="ja-JP" noProof="0" dirty="0"/>
              <a:t>4 </a:t>
            </a:r>
            <a:r>
              <a:rPr kumimoji="1" lang="ja-JP" altLang="en-US" noProof="0" dirty="0"/>
              <a:t>レベル</a:t>
            </a:r>
          </a:p>
          <a:p>
            <a:pPr lvl="4"/>
            <a:r>
              <a:rPr kumimoji="1" lang="ja-JP" altLang="en-US" noProof="0" dirty="0"/>
              <a:t>第 </a:t>
            </a:r>
            <a:r>
              <a:rPr kumimoji="1" lang="en-US" altLang="ja-JP" noProof="0" dirty="0"/>
              <a:t>5 </a:t>
            </a:r>
            <a:r>
              <a:rPr kumimoji="1"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noProof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0F2D172-2BBA-4644-B2A6-7F791B2F640F}" type="slidenum">
              <a:rPr kumimoji="1" lang="en-US" altLang="ja-JP" noProof="0" smtClean="0"/>
              <a:pPr/>
              <a:t>‹#›</a:t>
            </a:fld>
            <a:endParaRPr kumimoji="1"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1074892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27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8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12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407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28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00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2D172-2BBA-4644-B2A6-7F791B2F640F}" type="slidenum">
              <a:rPr kumimoji="1" lang="en-US" altLang="ja-JP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89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長方形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5400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 smtClean="0"/>
              <a:t>マスター サブタイトルの書式設定</a:t>
            </a:r>
            <a:endParaRPr lang="ja-JP" altLang="en-US" noProof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419EB2-D5BA-4F62-A277-80ADB72007EE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24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24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長方形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長方形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テキスト ボックス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E84D7-C60E-47C0-B746-B61C26799F75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63923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長方形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長方形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テキスト ボックス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 hasCustomPrompt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555A2F-2518-4275-8084-C2211840B272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243004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長方形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長方形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4DF2AC-A998-4989-8A8C-F2F3D7C89AE5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3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長方形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長方形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テキスト ボックス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79175E-C66E-4650-927B-1BBE52E24F2B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424809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長方形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長方形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410205-2D67-442F-962D-CFF5B91F4926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0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長方形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長方形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テキスト ボックス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 hasCustomPrompt="1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 hasCustomPrompt="1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1E63F3-C1DC-44F2-B331-6BD7754B350B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40307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長方形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長方形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4D7138-6194-4FB4-BCA2-736C554DC326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5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長方形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長方形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27A8AC-1EA5-4646-ACBF-62CE181788C6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29019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長方形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長方形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テキスト ボックス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76C9FD-6CEB-484A-8BC3-4D1C4B9A2940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46972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長方形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長方形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図プレースホルダー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アイコンをクリックして写真を追加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C327D3-D6F3-497B-8C4B-B14A299DF56A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
             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156721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画像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画像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長方形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  <a:p>
            <a:pPr lvl="5" rtl="0"/>
            <a:r>
              <a:rPr lang="ja-JP" altLang="en-US" noProof="0" dirty="0"/>
              <a:t>第 </a:t>
            </a:r>
            <a:r>
              <a:rPr lang="en-US" altLang="ja-JP" noProof="0" dirty="0"/>
              <a:t>6 </a:t>
            </a:r>
            <a:r>
              <a:rPr lang="ja-JP" altLang="en-US" noProof="0" dirty="0"/>
              <a:t>レベル</a:t>
            </a:r>
          </a:p>
          <a:p>
            <a:pPr lvl="6" rtl="0"/>
            <a:r>
              <a:rPr lang="ja-JP" altLang="en-US" noProof="0" dirty="0"/>
              <a:t>第 </a:t>
            </a:r>
            <a:r>
              <a:rPr lang="en-US" altLang="ja-JP" noProof="0" dirty="0"/>
              <a:t>7 </a:t>
            </a:r>
            <a:r>
              <a:rPr lang="ja-JP" altLang="en-US" noProof="0" dirty="0"/>
              <a:t>レベル</a:t>
            </a:r>
          </a:p>
          <a:p>
            <a:pPr lvl="7" rtl="0"/>
            <a:r>
              <a:rPr lang="ja-JP" altLang="en-US" noProof="0" dirty="0"/>
              <a:t>第 </a:t>
            </a:r>
            <a:r>
              <a:rPr lang="en-US" altLang="ja-JP" noProof="0" dirty="0"/>
              <a:t>8 </a:t>
            </a:r>
            <a:r>
              <a:rPr lang="ja-JP" altLang="en-US" noProof="0" dirty="0"/>
              <a:t>レベル</a:t>
            </a:r>
          </a:p>
          <a:p>
            <a:pPr lvl="8" rtl="0"/>
            <a:r>
              <a:rPr lang="ja-JP" altLang="en-US" noProof="0" dirty="0"/>
              <a:t>第 </a:t>
            </a:r>
            <a:r>
              <a:rPr lang="en-US" altLang="ja-JP" noProof="0" dirty="0"/>
              <a:t>9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35F9100-1A9F-4883-A2F8-A15B66172746}" type="datetime5">
              <a:rPr lang="ja-JP" altLang="en-US" noProof="0" smtClean="0"/>
              <a:t>2020/10/15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
            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6D22F896-40B5-4ADD-8801-0D06FADFA09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57" name="長方形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303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1" sz="3400" b="0" i="0" kern="1200" cap="none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 baseline="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 baseline="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 baseline="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 baseline="0">
          <a:solidFill>
            <a:schemeClr val="tx1"/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1.xml"/><Relationship Id="rId3" Type="http://schemas.microsoft.com/office/2007/relationships/media" Target="../media/media4.m4a"/><Relationship Id="rId7" Type="http://schemas.openxmlformats.org/officeDocument/2006/relationships/image" Target="../media/image6.jpeg"/><Relationship Id="rId12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11" Type="http://schemas.openxmlformats.org/officeDocument/2006/relationships/diagramQuickStyle" Target="../diagrams/quickStyle1.xml"/><Relationship Id="rId5" Type="http://schemas.openxmlformats.org/officeDocument/2006/relationships/slideLayout" Target="../slideLayouts/slideLayout2.xml"/><Relationship Id="rId10" Type="http://schemas.openxmlformats.org/officeDocument/2006/relationships/diagramLayout" Target="../diagrams/layout1.xml"/><Relationship Id="rId4" Type="http://schemas.openxmlformats.org/officeDocument/2006/relationships/audio" Target="../media/media4.m4a"/><Relationship Id="rId9" Type="http://schemas.openxmlformats.org/officeDocument/2006/relationships/diagramData" Target="../diagrams/data1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2.m4a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4.m4a"/><Relationship Id="rId7" Type="http://schemas.openxmlformats.org/officeDocument/2006/relationships/image" Target="../media/image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長方形 26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pic>
        <p:nvPicPr>
          <p:cNvPr id="29" name="画像 28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画像 30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長方形 32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sp>
        <p:nvSpPr>
          <p:cNvPr id="35" name="長方形 34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536" y="4781043"/>
            <a:ext cx="9566957" cy="883524"/>
          </a:xfrm>
          <a:prstGeom prst="parallelogram">
            <a:avLst>
              <a:gd name="adj" fmla="val 99234"/>
            </a:avLst>
          </a:prstGeom>
        </p:spPr>
        <p:txBody>
          <a:bodyPr wrap="none" lIns="0" rIns="0" rtlCol="0">
            <a:noAutofit/>
          </a:bodyPr>
          <a:lstStyle/>
          <a:p>
            <a:pPr rtl="0"/>
            <a:r>
              <a:rPr lang="ja-JP" altLang="en-US" sz="7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整形外科的スポーツ障害</a:t>
            </a:r>
            <a:endParaRPr lang="ja-JP" altLang="en-US" sz="7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536" y="4752007"/>
            <a:ext cx="8286075" cy="414413"/>
          </a:xfrm>
          <a:prstGeom prst="parallelogram">
            <a:avLst>
              <a:gd name="adj" fmla="val 100759"/>
            </a:avLst>
          </a:prstGeom>
        </p:spPr>
        <p:txBody>
          <a:bodyPr lIns="0" rIns="0" rtlCol="0">
            <a:normAutofit lnSpcReduction="10000"/>
          </a:bodyPr>
          <a:lstStyle/>
          <a:p>
            <a:pPr rtl="0">
              <a:lnSpc>
                <a:spcPct val="110000"/>
              </a:lnSpc>
            </a:pPr>
            <a:endParaRPr lang="ja-JP" altLang="en-US" dirty="0"/>
          </a:p>
        </p:txBody>
      </p:sp>
      <p:sp>
        <p:nvSpPr>
          <p:cNvPr id="37" name="長方形 36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pic>
        <p:nvPicPr>
          <p:cNvPr id="5" name="画像 4" descr="田舎道で自転車に乗る男性の隣でランニングしている女性">
            <a:extLst>
              <a:ext uri="{FF2B5EF4-FFF2-40B4-BE49-F238E27FC236}">
                <a16:creationId xmlns:a16="http://schemas.microsoft.com/office/drawing/2014/main" id="{8C0D6366-4ACF-4BFA-8962-ED8DA4314F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5" b="10667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593BF26-26FC-4F20-AF97-D90A981A6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22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22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1" name="長方形 40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4"/>
    </mc:Choice>
    <mc:Fallback>
      <p:transition spd="slow" advTm="1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63" objId="4"/>
        <p14:stopEvt time="1079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長方形 59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 useBgFill="1">
        <p:nvSpPr>
          <p:cNvPr id="62" name="長方形 61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pic>
        <p:nvPicPr>
          <p:cNvPr id="7" name="画像 6" descr="泳いでいる人物">
            <a:extLst>
              <a:ext uri="{FF2B5EF4-FFF2-40B4-BE49-F238E27FC236}">
                <a16:creationId xmlns:a16="http://schemas.microsoft.com/office/drawing/2014/main" id="{7D7FCACA-EF86-4FB6-924E-B818BF5F40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673" y="-123235"/>
            <a:ext cx="12191695" cy="6857990"/>
          </a:xfrm>
          <a:prstGeom prst="rect">
            <a:avLst/>
          </a:prstGeom>
        </p:spPr>
      </p:pic>
      <p:pic>
        <p:nvPicPr>
          <p:cNvPr id="64" name="画像 63">
            <a:extLst>
              <a:ext uri="{FF2B5EF4-FFF2-40B4-BE49-F238E27FC236}">
                <a16:creationId xmlns:a16="http://schemas.microsoft.com/office/drawing/2014/main" id="{015AB904-4FB7-4A0D-B43E-03ACF05E1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401" y="759725"/>
            <a:ext cx="9536455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rtl="0"/>
            <a:r>
              <a:rPr lang="ja-JP" altLang="en-US" dirty="0" smtClean="0"/>
              <a:t>代表的な整形外科的スポーツ障害・外傷</a:t>
            </a:r>
            <a:endParaRPr lang="ja-JP" altLang="en-US" dirty="0"/>
          </a:p>
        </p:txBody>
      </p:sp>
      <p:sp>
        <p:nvSpPr>
          <p:cNvPr id="66" name="長方形 6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68" name="長方形 67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5F0EB18-1E7B-44E3-8DEA-7DE98E1CF9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graphicFrame>
        <p:nvGraphicFramePr>
          <p:cNvPr id="5" name="コンテンツ プレースホルダー 2" descr="行頭文字のアイコン">
            <a:extLst>
              <a:ext uri="{FF2B5EF4-FFF2-40B4-BE49-F238E27FC236}">
                <a16:creationId xmlns:a16="http://schemas.microsoft.com/office/drawing/2014/main" id="{ACE5AD74-04D5-49BC-88CF-B67398F8B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290361"/>
              </p:ext>
            </p:extLst>
          </p:nvPr>
        </p:nvGraphicFramePr>
        <p:xfrm>
          <a:off x="1130847" y="1651782"/>
          <a:ext cx="11129687" cy="4691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96228" y="4771445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8"/>
    </mc:Choice>
    <mc:Fallback>
      <p:transition spd="slow" advTm="4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8" objId="3"/>
        <p14:stopEvt time="42698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長方形 16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pic>
        <p:nvPicPr>
          <p:cNvPr id="28" name="画像 18">
            <a:extLst>
              <a:ext uri="{FF2B5EF4-FFF2-40B4-BE49-F238E27FC236}">
                <a16:creationId xmlns:a16="http://schemas.microsoft.com/office/drawing/2014/main" id="{B4E7D395-0531-4A17-A276-FDA3EB7792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長方形 20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テキスト ボックス 22">
            <a:extLst>
              <a:ext uri="{FF2B5EF4-FFF2-40B4-BE49-F238E27FC236}">
                <a16:creationId xmlns:a16="http://schemas.microsoft.com/office/drawing/2014/main" id="{A531BC3A-9EC6-4369-9402-4F1EF6BFB1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325" y="89753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" y="143123"/>
            <a:ext cx="4301655" cy="6535973"/>
          </a:xfrm>
        </p:spPr>
        <p:txBody>
          <a:bodyPr rtlCol="0">
            <a:normAutofit/>
          </a:bodyPr>
          <a:lstStyle/>
          <a:p>
            <a:pPr algn="l"/>
            <a:r>
              <a:rPr lang="ja-JP" altLang="en-US" sz="3200" dirty="0" smtClean="0">
                <a:solidFill>
                  <a:schemeClr val="bg2"/>
                </a:solidFill>
              </a:rPr>
              <a:t>疲労骨折：</a:t>
            </a:r>
            <a:r>
              <a:rPr lang="en-US" altLang="ja-JP" sz="3200" dirty="0" smtClean="0">
                <a:solidFill>
                  <a:schemeClr val="bg2"/>
                </a:solidFill>
              </a:rPr>
              <a:t/>
            </a:r>
            <a:br>
              <a:rPr lang="en-US" altLang="ja-JP" sz="3200" dirty="0" smtClean="0">
                <a:solidFill>
                  <a:schemeClr val="bg2"/>
                </a:solidFill>
              </a:rPr>
            </a:br>
            <a:r>
              <a:rPr lang="en-US" altLang="ja-JP" sz="3200" dirty="0">
                <a:solidFill>
                  <a:schemeClr val="bg2"/>
                </a:solidFill>
              </a:rPr>
              <a:t/>
            </a:r>
            <a:br>
              <a:rPr lang="en-US" altLang="ja-JP" sz="3200" dirty="0">
                <a:solidFill>
                  <a:schemeClr val="bg2"/>
                </a:solidFill>
              </a:rPr>
            </a:br>
            <a:r>
              <a:rPr lang="ja-JP" altLang="en-US" sz="3200" dirty="0" smtClean="0">
                <a:solidFill>
                  <a:schemeClr val="bg2"/>
                </a:solidFill>
              </a:rPr>
              <a:t>骨</a:t>
            </a:r>
            <a:r>
              <a:rPr lang="ja-JP" altLang="en-US" sz="3200" dirty="0">
                <a:solidFill>
                  <a:schemeClr val="bg2"/>
                </a:solidFill>
              </a:rPr>
              <a:t>に力学的な負荷が繰り返 し加わり、その修復が追いつかず、骨が疲労 破断をきたした</a:t>
            </a:r>
            <a:r>
              <a:rPr lang="ja-JP" altLang="en-US" sz="3200" dirty="0" smtClean="0">
                <a:solidFill>
                  <a:schemeClr val="bg2"/>
                </a:solidFill>
              </a:rPr>
              <a:t>もの</a:t>
            </a:r>
            <a:endParaRPr lang="ja-JP" altLang="en-US" sz="3100" dirty="0">
              <a:solidFill>
                <a:schemeClr val="bg1"/>
              </a:solidFill>
            </a:endParaRPr>
          </a:p>
        </p:txBody>
      </p:sp>
      <p:sp>
        <p:nvSpPr>
          <p:cNvPr id="31" name="長方形 24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第5中足骨骨折・いわゆる下駄履き骨折と疲労骨折｜一般社団法人 日本骨折治療学会 骨折の解説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131" y="143123"/>
            <a:ext cx="8014914" cy="66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34528" y="826206"/>
            <a:ext cx="7796540" cy="3997828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4188" y="4549052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386"/>
    </mc:Choice>
    <mc:Fallback>
      <p:transition spd="slow" advTm="4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22" objId="4"/>
        <p14:stopEvt time="4338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936FA072-D541-4EE8-9DC6-513AAB2B9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-1"/>
            <a:ext cx="111844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pic>
        <p:nvPicPr>
          <p:cNvPr id="11" name="画像 10">
            <a:extLst>
              <a:ext uri="{FF2B5EF4-FFF2-40B4-BE49-F238E27FC236}">
                <a16:creationId xmlns:a16="http://schemas.microsoft.com/office/drawing/2014/main" id="{2BD4AA0B-889E-42F1-8C61-06B5909880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長方形 12">
            <a:extLst>
              <a:ext uri="{FF2B5EF4-FFF2-40B4-BE49-F238E27FC236}">
                <a16:creationId xmlns:a16="http://schemas.microsoft.com/office/drawing/2014/main" id="{27A27B9E-2573-4972-8BC6-6FC372B9F6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A2684A4E-2FEB-456B-BFC9-4FEA3CCD5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93B69C-0B05-4F8C-82F9-4EE65BBB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1168" y="265775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10" y="1957398"/>
            <a:ext cx="3473753" cy="1770045"/>
          </a:xfrm>
        </p:spPr>
        <p:txBody>
          <a:bodyPr rtlCol="0">
            <a:normAutofit/>
          </a:bodyPr>
          <a:lstStyle/>
          <a:p>
            <a:pPr algn="l"/>
            <a:r>
              <a:rPr lang="ja-JP" altLang="en-US" sz="4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腸</a:t>
            </a:r>
            <a:r>
              <a:rPr lang="ja-JP" altLang="en-US" sz="4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脛</a:t>
            </a:r>
            <a:r>
              <a:rPr lang="ja-JP" altLang="en-US" sz="4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靱帯炎</a:t>
            </a:r>
            <a:endParaRPr lang="ja-JP" altLang="en-US" sz="4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AutoShape 2" descr="腸脛靭帯炎でお悩みなら｜千葉市稲毛区のアール鍼灸整骨院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466013" y="2052638"/>
            <a:ext cx="3103562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1613" y="349857"/>
            <a:ext cx="6917635" cy="6019137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3961" y="4119438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46"/>
    </mc:Choice>
    <mc:Fallback>
      <p:transition spd="slow" advTm="8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47" objId="3"/>
        <p14:stopEvt time="8094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936FA072-D541-4EE8-9DC6-513AAB2B9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-1"/>
            <a:ext cx="111844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pic>
        <p:nvPicPr>
          <p:cNvPr id="11" name="画像 10">
            <a:extLst>
              <a:ext uri="{FF2B5EF4-FFF2-40B4-BE49-F238E27FC236}">
                <a16:creationId xmlns:a16="http://schemas.microsoft.com/office/drawing/2014/main" id="{2BD4AA0B-889E-42F1-8C61-06B5909880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長方形 12">
            <a:extLst>
              <a:ext uri="{FF2B5EF4-FFF2-40B4-BE49-F238E27FC236}">
                <a16:creationId xmlns:a16="http://schemas.microsoft.com/office/drawing/2014/main" id="{27A27B9E-2573-4972-8BC6-6FC372B9F6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A2684A4E-2FEB-456B-BFC9-4FEA3CCD5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93B69C-0B05-4F8C-82F9-4EE65BBB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1168" y="265775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10" y="1957398"/>
            <a:ext cx="4597911" cy="1770045"/>
          </a:xfrm>
        </p:spPr>
        <p:txBody>
          <a:bodyPr rtlCol="0">
            <a:normAutofit/>
          </a:bodyPr>
          <a:lstStyle/>
          <a:p>
            <a:pPr algn="l"/>
            <a:r>
              <a:rPr lang="ja-JP" altLang="en-US" sz="4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前十字靭帯断裂</a:t>
            </a:r>
            <a:endParaRPr lang="ja-JP" altLang="en-US" sz="4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AutoShape 2" descr="腸脛靭帯炎でお悩みなら｜千葉市稲毛区のアール鍼灸整骨院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466013" y="2052638"/>
            <a:ext cx="3103562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721" y="135171"/>
            <a:ext cx="6344146" cy="6623437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8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23"/>
    </mc:Choice>
    <mc:Fallback>
      <p:transition spd="slow" advTm="6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3" objId="4"/>
        <p14:stopEvt time="6444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936FA072-D541-4EE8-9DC6-513AAB2B9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-1"/>
            <a:ext cx="111844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pic>
        <p:nvPicPr>
          <p:cNvPr id="11" name="画像 10">
            <a:extLst>
              <a:ext uri="{FF2B5EF4-FFF2-40B4-BE49-F238E27FC236}">
                <a16:creationId xmlns:a16="http://schemas.microsoft.com/office/drawing/2014/main" id="{2BD4AA0B-889E-42F1-8C61-06B5909880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長方形 12">
            <a:extLst>
              <a:ext uri="{FF2B5EF4-FFF2-40B4-BE49-F238E27FC236}">
                <a16:creationId xmlns:a16="http://schemas.microsoft.com/office/drawing/2014/main" id="{27A27B9E-2573-4972-8BC6-6FC372B9F6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A2684A4E-2FEB-456B-BFC9-4FEA3CCD5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93B69C-0B05-4F8C-82F9-4EE65BBB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1168" y="265775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10" y="1957398"/>
            <a:ext cx="3473753" cy="1770045"/>
          </a:xfrm>
        </p:spPr>
        <p:txBody>
          <a:bodyPr rtlCol="0">
            <a:normAutofit/>
          </a:bodyPr>
          <a:lstStyle/>
          <a:p>
            <a:pPr algn="l"/>
            <a:r>
              <a:rPr lang="ja-JP" altLang="en-US" sz="4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肉離れ</a:t>
            </a:r>
            <a:endParaRPr lang="ja-JP" altLang="en-US" sz="4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AutoShape 2" descr="腸脛靭帯炎でお悩みなら｜千葉市稲毛区のアール鍼灸整骨院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466013" y="2052638"/>
            <a:ext cx="3103562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626" y="55659"/>
            <a:ext cx="8416600" cy="6687047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82"/>
    </mc:Choice>
    <mc:Fallback>
      <p:transition spd="slow" advTm="5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24" objId="4"/>
        <p14:stopEvt time="5828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長方形 18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pic>
        <p:nvPicPr>
          <p:cNvPr id="5" name="画像 4" descr="斜面の上のスキー板">
            <a:extLst>
              <a:ext uri="{FF2B5EF4-FFF2-40B4-BE49-F238E27FC236}">
                <a16:creationId xmlns:a16="http://schemas.microsoft.com/office/drawing/2014/main" id="{ABA8EC98-D39D-4FDD-BAC2-54C0C40A05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5282"/>
          </a:xfrm>
          <a:prstGeom prst="rect">
            <a:avLst/>
          </a:prstGeom>
        </p:spPr>
      </p:pic>
      <p:pic>
        <p:nvPicPr>
          <p:cNvPr id="36" name="画像 20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7" name="画像 22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長方形 24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sp>
        <p:nvSpPr>
          <p:cNvPr id="39" name="長方形 26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sp>
        <p:nvSpPr>
          <p:cNvPr id="40" name="長方形 28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D904461-E85A-43E7-AA0B-B7DF596C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00" y="755916"/>
            <a:ext cx="6184344" cy="1876011"/>
          </a:xfrm>
          <a:prstGeom prst="parallelogram">
            <a:avLst>
              <a:gd name="adj" fmla="val 102136"/>
            </a:avLst>
          </a:prstGeom>
          <a:solidFill>
            <a:schemeClr val="tx1">
              <a:alpha val="10000"/>
            </a:schemeClr>
          </a:solidFill>
        </p:spPr>
        <p:txBody>
          <a:bodyPr lIns="504000" tIns="108000" rtlCol="0" anchor="ctr">
            <a:noAutofit/>
          </a:bodyPr>
          <a:lstStyle/>
          <a:p>
            <a:pPr algn="l" rtl="0"/>
            <a:r>
              <a:rPr lang="ja-JP" altLang="en-US" sz="5400" b="1" dirty="0"/>
              <a:t>ありがとうございます</a:t>
            </a:r>
          </a:p>
        </p:txBody>
      </p:sp>
      <p:sp>
        <p:nvSpPr>
          <p:cNvPr id="41" name="テキスト ボックス 30">
            <a:extLst>
              <a:ext uri="{FF2B5EF4-FFF2-40B4-BE49-F238E27FC236}">
                <a16:creationId xmlns:a16="http://schemas.microsoft.com/office/drawing/2014/main" id="{D15739DB-3328-42F4-B530-BC79F25F25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0645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altLang="ja-JP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ja-JP" alt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BDDBE1-00CD-4A90-9BA9-5E79F6C6F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893" y="2564811"/>
            <a:ext cx="3777294" cy="3878243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US" altLang="ja-JP" sz="1800" b="1" dirty="0"/>
              <a:t>someone@example.com</a:t>
            </a:r>
            <a:endParaRPr lang="ja-JP" altLang="en-US" sz="1800" b="1" dirty="0"/>
          </a:p>
        </p:txBody>
      </p:sp>
      <p:sp>
        <p:nvSpPr>
          <p:cNvPr id="42" name="長方形 32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4186" y="2176086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6"/>
    </mc:Choice>
    <mc:Fallback>
      <p:transition spd="slow" advTm="1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96" objId="4"/>
        <p14:stopEvt time="9985" objId="4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マディソン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7248686_TF22711115" id="{E6D57FBC-5900-439C-90D1-0CD4BD0B6201}" vid="{70769A8B-1BB8-4D6D-9D67-41E47157434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7453241-7E3B-42A5-BE0A-EDA7F3D107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0C3BE9-B80F-42DD-B3CF-AC060017D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A758F0-393B-4B1D-982C-AD52A38C8387}">
  <ds:schemaRefs>
    <ds:schemaRef ds:uri="http://purl.org/dc/terms/"/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フィットネスのマディソン デザイン</Template>
  <TotalTime>0</TotalTime>
  <Words>77</Words>
  <Application>Microsoft Office PowerPoint</Application>
  <PresentationFormat>ワイド画面</PresentationFormat>
  <Paragraphs>30</Paragraphs>
  <Slides>7</Slides>
  <Notes>7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Meiryo UI</vt:lpstr>
      <vt:lpstr>ＭＳ Ｐゴシック</vt:lpstr>
      <vt:lpstr>ＭＳ ゴシック</vt:lpstr>
      <vt:lpstr>Arial</vt:lpstr>
      <vt:lpstr>MS Shell Dlg 2</vt:lpstr>
      <vt:lpstr>Wingdings</vt:lpstr>
      <vt:lpstr>Wingdings 3</vt:lpstr>
      <vt:lpstr>マディソン</vt:lpstr>
      <vt:lpstr>整形外科的スポーツ障害</vt:lpstr>
      <vt:lpstr>代表的な整形外科的スポーツ障害・外傷</vt:lpstr>
      <vt:lpstr>疲労骨折：  骨に力学的な負荷が繰り返 し加わり、その修復が追いつかず、骨が疲労 破断をきたしたもの</vt:lpstr>
      <vt:lpstr>腸脛靱帯炎</vt:lpstr>
      <vt:lpstr>前十字靭帯断裂</vt:lpstr>
      <vt:lpstr>肉離れ</vt:lpstr>
      <vt:lpstr>ありがとうございます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2020-09-30T05:42:26Z</dcterms:created>
  <dcterms:modified xsi:type="dcterms:W3CDTF">2020-10-15T09:27:21Z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