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720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8" r:id="rId7"/>
    <p:sldId id="259" r:id="rId8"/>
    <p:sldId id="261" r:id="rId9"/>
    <p:sldId id="262" r:id="rId10"/>
    <p:sldId id="260" r:id="rId11"/>
  </p:sldIdLst>
  <p:sldSz cx="12192000" cy="6858000"/>
  <p:notesSz cx="6858000" cy="9144000"/>
  <p:defaultTextStyle>
    <a:defPPr rtl="0">
      <a:defRPr lang="ja-jp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6706"/>
    <a:srgbClr val="04291F"/>
    <a:srgbClr val="D2EB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60" d="100"/>
          <a:sy n="60" d="100"/>
        </p:scale>
        <p:origin x="393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16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F866C9-4A03-4AD4-8E51-2BAE1EB6D173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 rtlCol="0"/>
        <a:lstStyle/>
        <a:p>
          <a:pPr rtl="0"/>
          <a:endParaRPr lang="en-US"/>
        </a:p>
      </dgm:t>
    </dgm:pt>
    <dgm:pt modelId="{BEC2E38C-B9EA-4AC4-87C3-18C259F9401A}">
      <dgm:prSet custT="1"/>
      <dgm:spPr/>
      <dgm:t>
        <a:bodyPr rtlCol="0"/>
        <a:lstStyle/>
        <a:p>
          <a:pPr>
            <a:lnSpc>
              <a:spcPct val="100000"/>
            </a:lnSpc>
          </a:pPr>
          <a:endParaRPr lang="en-US" altLang="ja-JP" sz="1800" noProof="0" dirty="0" smtClean="0">
            <a:latin typeface="Meiryo UI" panose="020B0604030504040204" pitchFamily="50" charset="-128"/>
            <a:ea typeface="Meiryo UI" panose="020B0604030504040204" pitchFamily="50" charset="-128"/>
          </a:endParaRPr>
        </a:p>
        <a:p>
          <a:pPr>
            <a:lnSpc>
              <a:spcPct val="100000"/>
            </a:lnSpc>
          </a:pPr>
          <a:endParaRPr lang="en-US" altLang="ja-JP" sz="1800" noProof="0" dirty="0" smtClean="0">
            <a:latin typeface="Meiryo UI" panose="020B0604030504040204" pitchFamily="50" charset="-128"/>
            <a:ea typeface="Meiryo UI" panose="020B0604030504040204" pitchFamily="50" charset="-128"/>
          </a:endParaRPr>
        </a:p>
        <a:p>
          <a:pPr>
            <a:lnSpc>
              <a:spcPct val="100000"/>
            </a:lnSpc>
          </a:pPr>
          <a:r>
            <a:rPr lang="ja-JP" altLang="en-US" sz="3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スポーツ障害</a:t>
          </a:r>
          <a:endParaRPr lang="en-US" altLang="ja-JP" sz="3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>
            <a:lnSpc>
              <a:spcPct val="100000"/>
            </a:lnSpc>
          </a:pPr>
          <a:r>
            <a:rPr lang="ja-JP" altLang="en-US" sz="3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１．疲労骨折</a:t>
          </a:r>
          <a:endParaRPr lang="en-US" altLang="ja-JP" sz="3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>
            <a:lnSpc>
              <a:spcPct val="100000"/>
            </a:lnSpc>
          </a:pPr>
          <a:r>
            <a:rPr lang="ja-JP" altLang="en-US" sz="3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２．腸脛靱帯炎</a:t>
          </a:r>
          <a:endParaRPr lang="en-US" altLang="ja-JP" sz="3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>
            <a:lnSpc>
              <a:spcPct val="100000"/>
            </a:lnSpc>
          </a:pPr>
          <a:endParaRPr lang="ja-JP" altLang="en-US" sz="3200" noProof="0" dirty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</dgm:t>
    </dgm:pt>
    <dgm:pt modelId="{56633E21-2D4F-4D35-A163-AA05ACDE458F}" type="parTrans" cxnId="{34B04A36-AFEA-4CD1-A11B-8FBE8A73338B}">
      <dgm:prSet/>
      <dgm:spPr/>
      <dgm:t>
        <a:bodyPr rtlCol="0"/>
        <a:lstStyle/>
        <a:p>
          <a:pPr rtl="0"/>
          <a:endParaRPr lang="ja-JP" altLang="en-US" sz="18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257D8D46-D708-441A-9A94-08C16FB98397}" type="sibTrans" cxnId="{34B04A36-AFEA-4CD1-A11B-8FBE8A73338B}">
      <dgm:prSet/>
      <dgm:spPr/>
      <dgm:t>
        <a:bodyPr rtlCol="0"/>
        <a:lstStyle/>
        <a:p>
          <a:pPr rtl="0"/>
          <a:endParaRPr lang="ja-JP" altLang="en-US" sz="18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6C7ABDD8-2116-4572-BFF1-942DE135219B}">
      <dgm:prSet custT="1"/>
      <dgm:spPr/>
      <dgm:t>
        <a:bodyPr rtlCol="0"/>
        <a:lstStyle/>
        <a:p>
          <a:pPr>
            <a:lnSpc>
              <a:spcPct val="100000"/>
            </a:lnSpc>
          </a:pPr>
          <a:endParaRPr lang="ja-JP" altLang="en-US" sz="18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616469A4-BE2A-4C29-8A52-AB6BAF651012}" type="parTrans" cxnId="{0675954C-3CB5-402E-8880-DDA68CDDB758}">
      <dgm:prSet/>
      <dgm:spPr/>
      <dgm:t>
        <a:bodyPr rtlCol="0"/>
        <a:lstStyle/>
        <a:p>
          <a:pPr rtl="0"/>
          <a:endParaRPr lang="ja-JP" altLang="en-US" sz="18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59BC6248-0FAC-49D0-8357-FB965100BBEE}" type="sibTrans" cxnId="{0675954C-3CB5-402E-8880-DDA68CDDB758}">
      <dgm:prSet/>
      <dgm:spPr/>
      <dgm:t>
        <a:bodyPr rtlCol="0"/>
        <a:lstStyle/>
        <a:p>
          <a:pPr rtl="0"/>
          <a:endParaRPr lang="ja-JP" altLang="en-US" sz="18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44509D9E-58EE-4039-82A1-2A79116ACC93}">
      <dgm:prSet custT="1"/>
      <dgm:spPr/>
      <dgm:t>
        <a:bodyPr rtlCol="0"/>
        <a:lstStyle/>
        <a:p>
          <a:pPr>
            <a:lnSpc>
              <a:spcPct val="100000"/>
            </a:lnSpc>
          </a:pPr>
          <a:r>
            <a:rPr lang="ja-JP" altLang="en-US" sz="3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スポーツ外傷</a:t>
          </a:r>
          <a:endParaRPr lang="en-US" altLang="ja-JP" sz="3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>
            <a:lnSpc>
              <a:spcPct val="100000"/>
            </a:lnSpc>
          </a:pPr>
          <a:r>
            <a:rPr lang="ja-JP" altLang="en-US" sz="3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１．前十字靭帯断裂</a:t>
          </a:r>
          <a:endParaRPr lang="en-US" altLang="ja-JP" sz="3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>
            <a:lnSpc>
              <a:spcPct val="100000"/>
            </a:lnSpc>
          </a:pPr>
          <a:r>
            <a:rPr lang="ja-JP" altLang="en-US" sz="3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２．肉離れ</a:t>
          </a:r>
          <a:endParaRPr lang="en-US" altLang="ja-JP" sz="3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>
            <a:lnSpc>
              <a:spcPct val="100000"/>
            </a:lnSpc>
          </a:pPr>
          <a:endParaRPr lang="ja-JP" altLang="en-US" sz="3200" noProof="0" dirty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</dgm:t>
    </dgm:pt>
    <dgm:pt modelId="{5C426BE0-998E-4D28-8838-1C847BD83830}" type="parTrans" cxnId="{E0D91B55-A7CF-4FF4-B08D-DBE20AF8C2FE}">
      <dgm:prSet/>
      <dgm:spPr/>
      <dgm:t>
        <a:bodyPr rtlCol="0"/>
        <a:lstStyle/>
        <a:p>
          <a:pPr rtl="0"/>
          <a:endParaRPr lang="ja-JP" altLang="en-US" sz="18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35B7AB1F-21FF-4FAC-BC26-4D944FC0050D}" type="sibTrans" cxnId="{E0D91B55-A7CF-4FF4-B08D-DBE20AF8C2FE}">
      <dgm:prSet/>
      <dgm:spPr/>
      <dgm:t>
        <a:bodyPr rtlCol="0"/>
        <a:lstStyle/>
        <a:p>
          <a:pPr rtl="0"/>
          <a:endParaRPr lang="ja-JP" altLang="en-US" sz="18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0EAC4F10-DFCA-49E5-B53F-DCE57AA79482}" type="pres">
      <dgm:prSet presAssocID="{1AF866C9-4A03-4AD4-8E51-2BAE1EB6D17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7BA6EBDC-6B27-46C2-908F-4D8389484E83}" type="pres">
      <dgm:prSet presAssocID="{BEC2E38C-B9EA-4AC4-87C3-18C259F9401A}" presName="compNode" presStyleCnt="0"/>
      <dgm:spPr/>
    </dgm:pt>
    <dgm:pt modelId="{3287DB4F-EFBD-4B8A-8D27-F2274199BEB2}" type="pres">
      <dgm:prSet presAssocID="{BEC2E38C-B9EA-4AC4-87C3-18C259F9401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kumimoji="1" lang="ja-JP" altLang="en-US"/>
        </a:p>
      </dgm:t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03CD979D-4157-4D5B-A373-E5EB569645BA}" type="pres">
      <dgm:prSet presAssocID="{BEC2E38C-B9EA-4AC4-87C3-18C259F9401A}" presName="spaceRect" presStyleCnt="0"/>
      <dgm:spPr/>
    </dgm:pt>
    <dgm:pt modelId="{89D9DADF-FC32-495F-A9EC-B371091326B3}" type="pres">
      <dgm:prSet presAssocID="{BEC2E38C-B9EA-4AC4-87C3-18C259F9401A}" presName="textRect" presStyleLbl="revTx" presStyleIdx="0" presStyleCnt="3" custFlipHor="1" custScaleX="419143" custScaleY="229491">
        <dgm:presLayoutVars>
          <dgm:chMax val="1"/>
          <dgm:chPref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B9B7464-FB27-4723-A8C9-04D407BB5DAB}" type="pres">
      <dgm:prSet presAssocID="{257D8D46-D708-441A-9A94-08C16FB98397}" presName="sibTrans" presStyleCnt="0"/>
      <dgm:spPr/>
    </dgm:pt>
    <dgm:pt modelId="{C719D05C-E455-4A5F-85B0-F6AB4F87393B}" type="pres">
      <dgm:prSet presAssocID="{6C7ABDD8-2116-4572-BFF1-942DE135219B}" presName="compNode" presStyleCnt="0"/>
      <dgm:spPr/>
    </dgm:pt>
    <dgm:pt modelId="{9874DAD2-58CC-450A-8A6D-7F6BAE7D2FEB}" type="pres">
      <dgm:prSet presAssocID="{6C7ABDD8-2116-4572-BFF1-942DE135219B}" presName="iconRect" presStyleLbl="node1" presStyleIdx="1" presStyleCnt="3" custFlipVert="1" custFlipHor="1" custScaleX="11180" custScaleY="11180" custLinFactNeighborX="-2162"/>
      <dgm:spPr>
        <a:ln>
          <a:noFill/>
        </a:ln>
      </dgm:spPr>
      <dgm:t>
        <a:bodyPr/>
        <a:lstStyle/>
        <a:p>
          <a:endParaRPr kumimoji="1" lang="ja-JP" altLang="en-US"/>
        </a:p>
      </dgm:t>
      <dgm:extLst/>
    </dgm:pt>
    <dgm:pt modelId="{303F8FF3-FA0A-43CB-8A7C-AC187FAC57C0}" type="pres">
      <dgm:prSet presAssocID="{6C7ABDD8-2116-4572-BFF1-942DE135219B}" presName="spaceRect" presStyleCnt="0"/>
      <dgm:spPr/>
    </dgm:pt>
    <dgm:pt modelId="{6A45877E-5CF0-4627-AE52-CE03662F0641}" type="pres">
      <dgm:prSet presAssocID="{6C7ABDD8-2116-4572-BFF1-942DE135219B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4ED05788-9567-4C19-8D20-897E040F7F5F}" type="pres">
      <dgm:prSet presAssocID="{59BC6248-0FAC-49D0-8357-FB965100BBEE}" presName="sibTrans" presStyleCnt="0"/>
      <dgm:spPr/>
    </dgm:pt>
    <dgm:pt modelId="{EA609E9F-177B-49AE-9274-FDDB423E76A9}" type="pres">
      <dgm:prSet presAssocID="{44509D9E-58EE-4039-82A1-2A79116ACC93}" presName="compNode" presStyleCnt="0"/>
      <dgm:spPr/>
    </dgm:pt>
    <dgm:pt modelId="{F5AD63AF-3384-4117-AC6D-2E2A51ABCB1E}" type="pres">
      <dgm:prSet presAssocID="{44509D9E-58EE-4039-82A1-2A79116ACC93}" presName="iconRect" presStyleLbl="node1" presStyleIdx="2" presStyleCnt="3" custFlipVert="0" custFlipHor="0" custScaleX="12399" custScaleY="21083"/>
      <dgm:spPr>
        <a:ln>
          <a:noFill/>
        </a:ln>
      </dgm:spPr>
      <dgm:t>
        <a:bodyPr/>
        <a:lstStyle/>
        <a:p>
          <a:endParaRPr kumimoji="1" lang="ja-JP" altLang="en-US"/>
        </a:p>
      </dgm:t>
      <dgm:extLst/>
    </dgm:pt>
    <dgm:pt modelId="{3CB3DF17-FC9B-4540-881B-B38805F31AC4}" type="pres">
      <dgm:prSet presAssocID="{44509D9E-58EE-4039-82A1-2A79116ACC93}" presName="spaceRect" presStyleCnt="0"/>
      <dgm:spPr/>
    </dgm:pt>
    <dgm:pt modelId="{CF0F5456-4904-405D-83C1-AB19650C0054}" type="pres">
      <dgm:prSet presAssocID="{44509D9E-58EE-4039-82A1-2A79116ACC93}" presName="textRect" presStyleLbl="revTx" presStyleIdx="2" presStyleCnt="3" custScaleX="469101" custScaleY="166603" custLinFactNeighborX="-3500" custLinFactNeighborY="13232">
        <dgm:presLayoutVars>
          <dgm:chMax val="1"/>
          <dgm:chPref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BE1F184B-0512-4006-BFAF-9138FE0415C0}" type="presOf" srcId="{6C7ABDD8-2116-4572-BFF1-942DE135219B}" destId="{6A45877E-5CF0-4627-AE52-CE03662F0641}" srcOrd="0" destOrd="0" presId="urn:microsoft.com/office/officeart/2018/2/layout/IconLabelList"/>
    <dgm:cxn modelId="{508B2DAE-C4DA-4323-8B1C-EE5070FBD9EF}" type="presOf" srcId="{BEC2E38C-B9EA-4AC4-87C3-18C259F9401A}" destId="{89D9DADF-FC32-495F-A9EC-B371091326B3}" srcOrd="0" destOrd="0" presId="urn:microsoft.com/office/officeart/2018/2/layout/IconLabelList"/>
    <dgm:cxn modelId="{C0F9D96E-9173-49B2-B319-4D587BFB1168}" type="presOf" srcId="{44509D9E-58EE-4039-82A1-2A79116ACC93}" destId="{CF0F5456-4904-405D-83C1-AB19650C0054}" srcOrd="0" destOrd="0" presId="urn:microsoft.com/office/officeart/2018/2/layout/IconLabelList"/>
    <dgm:cxn modelId="{CCDDAB89-629D-48B4-AEA0-E5C243811B16}" type="presOf" srcId="{1AF866C9-4A03-4AD4-8E51-2BAE1EB6D173}" destId="{0EAC4F10-DFCA-49E5-B53F-DCE57AA79482}" srcOrd="0" destOrd="0" presId="urn:microsoft.com/office/officeart/2018/2/layout/IconLabelList"/>
    <dgm:cxn modelId="{34B04A36-AFEA-4CD1-A11B-8FBE8A73338B}" srcId="{1AF866C9-4A03-4AD4-8E51-2BAE1EB6D173}" destId="{BEC2E38C-B9EA-4AC4-87C3-18C259F9401A}" srcOrd="0" destOrd="0" parTransId="{56633E21-2D4F-4D35-A163-AA05ACDE458F}" sibTransId="{257D8D46-D708-441A-9A94-08C16FB98397}"/>
    <dgm:cxn modelId="{E0D91B55-A7CF-4FF4-B08D-DBE20AF8C2FE}" srcId="{1AF866C9-4A03-4AD4-8E51-2BAE1EB6D173}" destId="{44509D9E-58EE-4039-82A1-2A79116ACC93}" srcOrd="2" destOrd="0" parTransId="{5C426BE0-998E-4D28-8838-1C847BD83830}" sibTransId="{35B7AB1F-21FF-4FAC-BC26-4D944FC0050D}"/>
    <dgm:cxn modelId="{0675954C-3CB5-402E-8880-DDA68CDDB758}" srcId="{1AF866C9-4A03-4AD4-8E51-2BAE1EB6D173}" destId="{6C7ABDD8-2116-4572-BFF1-942DE135219B}" srcOrd="1" destOrd="0" parTransId="{616469A4-BE2A-4C29-8A52-AB6BAF651012}" sibTransId="{59BC6248-0FAC-49D0-8357-FB965100BBEE}"/>
    <dgm:cxn modelId="{44BDBEC7-D0DF-446C-A742-849552760C51}" type="presParOf" srcId="{0EAC4F10-DFCA-49E5-B53F-DCE57AA79482}" destId="{7BA6EBDC-6B27-46C2-908F-4D8389484E83}" srcOrd="0" destOrd="0" presId="urn:microsoft.com/office/officeart/2018/2/layout/IconLabelList"/>
    <dgm:cxn modelId="{F3E3D8C8-9214-47B8-B74A-2F557B329FEC}" type="presParOf" srcId="{7BA6EBDC-6B27-46C2-908F-4D8389484E83}" destId="{3287DB4F-EFBD-4B8A-8D27-F2274199BEB2}" srcOrd="0" destOrd="0" presId="urn:microsoft.com/office/officeart/2018/2/layout/IconLabelList"/>
    <dgm:cxn modelId="{581BC47B-423E-4C69-AD9E-685DB56E5DAD}" type="presParOf" srcId="{7BA6EBDC-6B27-46C2-908F-4D8389484E83}" destId="{03CD979D-4157-4D5B-A373-E5EB569645BA}" srcOrd="1" destOrd="0" presId="urn:microsoft.com/office/officeart/2018/2/layout/IconLabelList"/>
    <dgm:cxn modelId="{76C1DA94-A118-4EDE-9634-9D0367626FBF}" type="presParOf" srcId="{7BA6EBDC-6B27-46C2-908F-4D8389484E83}" destId="{89D9DADF-FC32-495F-A9EC-B371091326B3}" srcOrd="2" destOrd="0" presId="urn:microsoft.com/office/officeart/2018/2/layout/IconLabelList"/>
    <dgm:cxn modelId="{09EF8F5F-1E02-403B-9482-F8BDADEC51D1}" type="presParOf" srcId="{0EAC4F10-DFCA-49E5-B53F-DCE57AA79482}" destId="{BB9B7464-FB27-4723-A8C9-04D407BB5DAB}" srcOrd="1" destOrd="0" presId="urn:microsoft.com/office/officeart/2018/2/layout/IconLabelList"/>
    <dgm:cxn modelId="{ADBA014A-E02A-43C0-9077-335FA8B66C40}" type="presParOf" srcId="{0EAC4F10-DFCA-49E5-B53F-DCE57AA79482}" destId="{C719D05C-E455-4A5F-85B0-F6AB4F87393B}" srcOrd="2" destOrd="0" presId="urn:microsoft.com/office/officeart/2018/2/layout/IconLabelList"/>
    <dgm:cxn modelId="{4E7BAA93-9B1D-46B2-908B-38C275CE047B}" type="presParOf" srcId="{C719D05C-E455-4A5F-85B0-F6AB4F87393B}" destId="{9874DAD2-58CC-450A-8A6D-7F6BAE7D2FEB}" srcOrd="0" destOrd="0" presId="urn:microsoft.com/office/officeart/2018/2/layout/IconLabelList"/>
    <dgm:cxn modelId="{66AAF464-3399-4B81-BFF1-0F8AACA88C42}" type="presParOf" srcId="{C719D05C-E455-4A5F-85B0-F6AB4F87393B}" destId="{303F8FF3-FA0A-43CB-8A7C-AC187FAC57C0}" srcOrd="1" destOrd="0" presId="urn:microsoft.com/office/officeart/2018/2/layout/IconLabelList"/>
    <dgm:cxn modelId="{D206F089-296B-4AE6-B411-55EF44C6A8C6}" type="presParOf" srcId="{C719D05C-E455-4A5F-85B0-F6AB4F87393B}" destId="{6A45877E-5CF0-4627-AE52-CE03662F0641}" srcOrd="2" destOrd="0" presId="urn:microsoft.com/office/officeart/2018/2/layout/IconLabelList"/>
    <dgm:cxn modelId="{D2E56E28-8AC9-499C-B972-9EB82609DB9F}" type="presParOf" srcId="{0EAC4F10-DFCA-49E5-B53F-DCE57AA79482}" destId="{4ED05788-9567-4C19-8D20-897E040F7F5F}" srcOrd="3" destOrd="0" presId="urn:microsoft.com/office/officeart/2018/2/layout/IconLabelList"/>
    <dgm:cxn modelId="{105D20D9-5B6B-4B0C-8552-A21B6EDB2FF4}" type="presParOf" srcId="{0EAC4F10-DFCA-49E5-B53F-DCE57AA79482}" destId="{EA609E9F-177B-49AE-9274-FDDB423E76A9}" srcOrd="4" destOrd="0" presId="urn:microsoft.com/office/officeart/2018/2/layout/IconLabelList"/>
    <dgm:cxn modelId="{C4354B53-2B71-4734-ABA8-402796411970}" type="presParOf" srcId="{EA609E9F-177B-49AE-9274-FDDB423E76A9}" destId="{F5AD63AF-3384-4117-AC6D-2E2A51ABCB1E}" srcOrd="0" destOrd="0" presId="urn:microsoft.com/office/officeart/2018/2/layout/IconLabelList"/>
    <dgm:cxn modelId="{F9ACF08D-12E9-43FE-A9CE-600D034652A4}" type="presParOf" srcId="{EA609E9F-177B-49AE-9274-FDDB423E76A9}" destId="{3CB3DF17-FC9B-4540-881B-B38805F31AC4}" srcOrd="1" destOrd="0" presId="urn:microsoft.com/office/officeart/2018/2/layout/IconLabelList"/>
    <dgm:cxn modelId="{6727C805-6811-4D17-8F0B-DD2A06876141}" type="presParOf" srcId="{EA609E9F-177B-49AE-9274-FDDB423E76A9}" destId="{CF0F5456-4904-405D-83C1-AB19650C005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7DB4F-EFBD-4B8A-8D27-F2274199BEB2}">
      <dsp:nvSpPr>
        <dsp:cNvPr id="0" name=""/>
        <dsp:cNvSpPr/>
      </dsp:nvSpPr>
      <dsp:spPr>
        <a:xfrm>
          <a:off x="2615364" y="482150"/>
          <a:ext cx="408955" cy="4089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9DADF-FC32-495F-A9EC-B371091326B3}">
      <dsp:nvSpPr>
        <dsp:cNvPr id="0" name=""/>
        <dsp:cNvSpPr/>
      </dsp:nvSpPr>
      <dsp:spPr>
        <a:xfrm flipH="1">
          <a:off x="915278" y="1165"/>
          <a:ext cx="3809125" cy="468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altLang="ja-JP" sz="1800" kern="1200" noProof="0" dirty="0" smtClean="0">
            <a:latin typeface="Meiryo UI" panose="020B0604030504040204" pitchFamily="50" charset="-128"/>
            <a:ea typeface="Meiryo UI" panose="020B0604030504040204" pitchFamily="50" charset="-128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altLang="ja-JP" sz="1800" kern="1200" noProof="0" dirty="0" smtClean="0">
            <a:latin typeface="Meiryo UI" panose="020B0604030504040204" pitchFamily="50" charset="-128"/>
            <a:ea typeface="Meiryo UI" panose="020B0604030504040204" pitchFamily="50" charset="-128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3200" kern="1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スポーツ障害</a:t>
          </a:r>
          <a:endParaRPr lang="en-US" altLang="ja-JP" sz="3200" kern="1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3200" kern="1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１．疲労骨折</a:t>
          </a:r>
          <a:endParaRPr lang="en-US" altLang="ja-JP" sz="3200" kern="1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3200" kern="1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２．腸脛靱帯炎</a:t>
          </a:r>
          <a:endParaRPr lang="en-US" altLang="ja-JP" sz="3200" kern="1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ja-JP" altLang="en-US" sz="3200" kern="1200" noProof="0" dirty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</dsp:txBody>
      <dsp:txXfrm>
        <a:off x="915278" y="1165"/>
        <a:ext cx="3809125" cy="4688938"/>
      </dsp:txXfrm>
    </dsp:sp>
    <dsp:sp modelId="{9874DAD2-58CC-450A-8A6D-7F6BAE7D2FEB}">
      <dsp:nvSpPr>
        <dsp:cNvPr id="0" name=""/>
        <dsp:cNvSpPr/>
      </dsp:nvSpPr>
      <dsp:spPr>
        <a:xfrm flipH="1" flipV="1">
          <a:off x="5334292" y="1094864"/>
          <a:ext cx="5111" cy="5111"/>
        </a:xfrm>
        <a:prstGeom prst="rect">
          <a:avLst/>
        </a:prstGeom>
        <a:solidFill>
          <a:schemeClr val="accent2">
            <a:hueOff val="1327892"/>
            <a:satOff val="4567"/>
            <a:lumOff val="-882"/>
            <a:alphaOff val="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5877E-5CF0-4627-AE52-CE03662F0641}">
      <dsp:nvSpPr>
        <dsp:cNvPr id="0" name=""/>
        <dsp:cNvSpPr/>
      </dsp:nvSpPr>
      <dsp:spPr>
        <a:xfrm>
          <a:off x="4883442" y="1553215"/>
          <a:ext cx="908789" cy="2043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ja-JP" altLang="en-US" sz="1800" kern="12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4883442" y="1553215"/>
        <a:ext cx="908789" cy="2043190"/>
      </dsp:txXfrm>
    </dsp:sp>
    <dsp:sp modelId="{F5AD63AF-3384-4117-AC6D-2E2A51ABCB1E}">
      <dsp:nvSpPr>
        <dsp:cNvPr id="0" name=""/>
        <dsp:cNvSpPr/>
      </dsp:nvSpPr>
      <dsp:spPr>
        <a:xfrm>
          <a:off x="8079695" y="838906"/>
          <a:ext cx="6287" cy="18177"/>
        </a:xfrm>
        <a:prstGeom prst="rect">
          <a:avLst/>
        </a:prstGeom>
        <a:solidFill>
          <a:schemeClr val="accent2">
            <a:hueOff val="2655785"/>
            <a:satOff val="9135"/>
            <a:lumOff val="-1765"/>
            <a:alphaOff val="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F5456-4904-405D-83C1-AB19650C0054}">
      <dsp:nvSpPr>
        <dsp:cNvPr id="0" name=""/>
        <dsp:cNvSpPr/>
      </dsp:nvSpPr>
      <dsp:spPr>
        <a:xfrm>
          <a:off x="5919462" y="913981"/>
          <a:ext cx="4263138" cy="3404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3200" kern="1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スポーツ外傷</a:t>
          </a:r>
          <a:endParaRPr lang="en-US" altLang="ja-JP" sz="3200" kern="1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3200" kern="1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１．前十字靭帯断裂</a:t>
          </a:r>
          <a:endParaRPr lang="en-US" altLang="ja-JP" sz="3200" kern="1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3200" kern="1200" noProof="0" dirty="0" smtClean="0">
              <a:latin typeface="ＭＳ ゴシック" panose="020B0609070205080204" pitchFamily="49" charset="-128"/>
              <a:ea typeface="ＭＳ ゴシック" panose="020B0609070205080204" pitchFamily="49" charset="-128"/>
            </a:rPr>
            <a:t>２．肉離れ</a:t>
          </a:r>
          <a:endParaRPr lang="en-US" altLang="ja-JP" sz="3200" kern="1200" noProof="0" dirty="0" smtClean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ja-JP" altLang="en-US" sz="3200" kern="1200" noProof="0" dirty="0">
            <a:latin typeface="ＭＳ ゴシック" panose="020B0609070205080204" pitchFamily="49" charset="-128"/>
            <a:ea typeface="ＭＳ ゴシック" panose="020B0609070205080204" pitchFamily="49" charset="-128"/>
          </a:endParaRPr>
        </a:p>
      </dsp:txBody>
      <dsp:txXfrm>
        <a:off x="5919462" y="913981"/>
        <a:ext cx="4263138" cy="3404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C0F1C687-AF6A-407F-A16A-C14539B16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D05BAE8-21FB-42F1-89D6-EF4B1346F7E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8523AD-0CCB-4FF2-8AF1-FB7016190B88}" type="datetime5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2020/10/15</a:t>
            </a:fld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22EF6C3-9B91-436C-8D50-0C89EE4EEA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5638859-EA53-4C08-AFB1-A73DC5D9C5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25112-7C0F-4D8E-BCEF-CEAE43044F18}" type="slidenum">
              <a:rPr kumimoji="1"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21047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kumimoji="1" lang="ja-JP" altLang="en-US" noProof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60B5A477-75B5-4F19-92F8-B3B037C18A85}" type="datetime5">
              <a:rPr kumimoji="1" lang="ja-JP" altLang="en-US" noProof="0" smtClean="0"/>
              <a:t>2020/10/15</a:t>
            </a:fld>
            <a:endParaRPr kumimoji="1" lang="ja-JP" altLang="en-US" noProof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 dirty="0"/>
              <a:t>マスター テキストのスタイルを編集する</a:t>
            </a:r>
            <a:endParaRPr kumimoji="1" lang="ja-JP" altLang="en-US" noProof="0" dirty="0"/>
          </a:p>
          <a:p>
            <a:pPr lvl="1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2 </a:t>
            </a:r>
            <a:r>
              <a:rPr kumimoji="1" lang="ja-JP" altLang="en-US" noProof="0" dirty="0"/>
              <a:t>レベル</a:t>
            </a:r>
          </a:p>
          <a:p>
            <a:pPr lvl="2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3 </a:t>
            </a:r>
            <a:r>
              <a:rPr kumimoji="1" lang="ja-JP" altLang="en-US" noProof="0" dirty="0"/>
              <a:t>レベル</a:t>
            </a:r>
          </a:p>
          <a:p>
            <a:pPr lvl="3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4 </a:t>
            </a:r>
            <a:r>
              <a:rPr kumimoji="1" lang="ja-JP" altLang="en-US" noProof="0" dirty="0"/>
              <a:t>レベル</a:t>
            </a:r>
          </a:p>
          <a:p>
            <a:pPr lvl="4"/>
            <a:r>
              <a:rPr kumimoji="1" lang="ja-JP" altLang="en-US" noProof="0" dirty="0"/>
              <a:t>第 </a:t>
            </a:r>
            <a:r>
              <a:rPr kumimoji="1" lang="en-US" altLang="ja-JP" noProof="0" dirty="0"/>
              <a:t>5 </a:t>
            </a:r>
            <a:r>
              <a:rPr kumimoji="1"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kumimoji="1" lang="ja-JP" altLang="en-US" noProof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F0F2D172-2BBA-4644-B2A6-7F791B2F640F}" type="slidenum">
              <a:rPr kumimoji="1" lang="en-US" altLang="ja-JP" noProof="0" smtClean="0"/>
              <a:pPr/>
              <a:t>‹#›</a:t>
            </a:fld>
            <a:endParaRPr kumimoji="1"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0748924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2D172-2BBA-4644-B2A6-7F791B2F640F}" type="slidenum">
              <a:rPr kumimoji="1" lang="en-US" altLang="ja-JP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273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2D172-2BBA-4644-B2A6-7F791B2F640F}" type="slidenum">
              <a:rPr kumimoji="1" lang="en-US" altLang="ja-JP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383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2D172-2BBA-4644-B2A6-7F791B2F640F}" type="slidenum">
              <a:rPr kumimoji="1" lang="en-US" altLang="ja-JP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7127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2D172-2BBA-4644-B2A6-7F791B2F640F}" type="slidenum">
              <a:rPr kumimoji="1" lang="en-US" altLang="ja-JP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0407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2D172-2BBA-4644-B2A6-7F791B2F640F}" type="slidenum">
              <a:rPr kumimoji="1" lang="en-US" altLang="ja-JP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28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2D172-2BBA-4644-B2A6-7F791B2F640F}" type="slidenum">
              <a:rPr kumimoji="1" lang="en-US" altLang="ja-JP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005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2D172-2BBA-4644-B2A6-7F791B2F640F}" type="slidenum">
              <a:rPr kumimoji="1" lang="en-US" altLang="ja-JP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6891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長方形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rtlCol="0" anchor="t">
            <a:normAutofit/>
          </a:bodyPr>
          <a:lstStyle>
            <a:lvl1pPr algn="r">
              <a:defRPr sz="5400"/>
            </a:lvl1pPr>
          </a:lstStyle>
          <a:p>
            <a:pPr rtl="0"/>
            <a:r>
              <a:rPr lang="ja-JP" altLang="en-US" noProof="0" smtClean="0"/>
              <a:t>マスター タイトルの書式設定</a:t>
            </a:r>
            <a:endParaRPr lang="ja-JP" altLang="en-US" noProof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rtlCol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ja-JP" altLang="en-US" noProof="0" smtClean="0"/>
              <a:t>マスター サブタイトルの書式設定</a:t>
            </a:r>
            <a:endParaRPr lang="ja-JP" altLang="en-US" noProof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419EB2-D5BA-4F62-A277-80ADB72007EE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
             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Ins="45720" rtlCol="0"/>
          <a:lstStyle/>
          <a:p>
            <a:pPr rtl="0"/>
            <a:fld id="{6D22F896-40B5-4ADD-8801-0D06FADFA095}" type="slidenum">
              <a:rPr lang="en-US" altLang="ja-JP" noProof="0" smtClean="0"/>
              <a:t>‹#›</a:t>
            </a:fld>
            <a:endParaRPr lang="ja-JP" altLang="en-US" noProof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US" altLang="ja-JP" sz="24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24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59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長方形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長方形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テキスト ボックス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US" altLang="ja-JP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 rtlCol="0"/>
          <a:lstStyle/>
          <a:p>
            <a:pPr rtl="0"/>
            <a:r>
              <a:rPr lang="ja-JP" altLang="en-US" noProof="0" smtClean="0"/>
              <a:t>マスター タイトルの書式設定</a:t>
            </a:r>
            <a:endParaRPr lang="ja-JP" altLang="en-US" noProof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8E84D7-C60E-47C0-B746-B61C26799F75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
             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63923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長方形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長方形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テキスト ボックス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US" altLang="ja-JP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ja-JP" altLang="en-US" noProof="0" smtClean="0"/>
              <a:t>マスター タイトルの書式設定</a:t>
            </a:r>
            <a:endParaRPr lang="ja-JP" altLang="en-US" noProof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>
          <a:xfrm>
            <a:off x="2608751" y="970410"/>
            <a:ext cx="6466903" cy="5079534"/>
          </a:xfrm>
        </p:spPr>
        <p:txBody>
          <a:bodyPr vert="eaVert" rtlCol="0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555A2F-2518-4275-8084-C2211840B272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
             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2430049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長方形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長方形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 smtClean="0"/>
              <a:t>マスター タイトルの書式設定</a:t>
            </a:r>
            <a:endParaRPr lang="ja-JP" altLang="en-US" noProof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4DF2AC-A998-4989-8A8C-F2F3D7C89AE5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
             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ja-JP" noProof="0" smtClean="0"/>
              <a:t>‹#›</a:t>
            </a:fld>
            <a:endParaRPr lang="ja-JP" altLang="en-US" noProof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US" altLang="ja-JP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430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長方形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長方形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テキスト ボックス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US" altLang="ja-JP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rtlCol="0" anchor="t">
            <a:normAutofit/>
          </a:bodyPr>
          <a:lstStyle>
            <a:lvl1pPr algn="r">
              <a:defRPr sz="3200"/>
            </a:lvl1pPr>
          </a:lstStyle>
          <a:p>
            <a:pPr rtl="0"/>
            <a:r>
              <a:rPr lang="ja-JP" altLang="en-US" noProof="0" smtClean="0"/>
              <a:t>マスター タイトルの書式設定</a:t>
            </a:r>
            <a:endParaRPr lang="ja-JP" altLang="en-US" noProof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2773968" y="2268786"/>
            <a:ext cx="7791931" cy="878468"/>
          </a:xfrm>
        </p:spPr>
        <p:txBody>
          <a:bodyPr tIns="0" rtlCol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79175E-C66E-4650-927B-1BBE52E24F2B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
             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424809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段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長方形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長方形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 rtlCol="0"/>
          <a:lstStyle/>
          <a:p>
            <a:pPr rtl="0"/>
            <a:r>
              <a:rPr lang="ja-JP" altLang="en-US" noProof="0" smtClean="0"/>
              <a:t>マスター タイトルの書式設定</a:t>
            </a:r>
            <a:endParaRPr lang="ja-JP" altLang="en-US" noProof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 hasCustomPrompt="1"/>
          </p:nvPr>
        </p:nvSpPr>
        <p:spPr>
          <a:xfrm>
            <a:off x="2605374" y="2052116"/>
            <a:ext cx="3891960" cy="3997828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 hasCustomPrompt="1"/>
          </p:nvPr>
        </p:nvSpPr>
        <p:spPr>
          <a:xfrm>
            <a:off x="6666636" y="2052114"/>
            <a:ext cx="3894222" cy="3997829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410205-2D67-442F-962D-CFF5B91F4926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
             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ja-JP" noProof="0" smtClean="0"/>
              <a:t>‹#›</a:t>
            </a:fld>
            <a:endParaRPr lang="ja-JP" altLang="en-US" noProof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US" altLang="ja-JP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104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長方形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長方形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テキスト ボックス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US" altLang="ja-JP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 rtlCol="0"/>
          <a:lstStyle/>
          <a:p>
            <a:pPr rtl="0"/>
            <a:r>
              <a:rPr lang="ja-JP" altLang="en-US" noProof="0" smtClean="0"/>
              <a:t>マスター タイトルの書式設定</a:t>
            </a:r>
            <a:endParaRPr lang="ja-JP" altLang="en-US" noProof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2609285" y="2052115"/>
            <a:ext cx="3896467" cy="713818"/>
          </a:xfr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 hasCustomPrompt="1"/>
          </p:nvPr>
        </p:nvSpPr>
        <p:spPr>
          <a:xfrm>
            <a:off x="2609285" y="2851331"/>
            <a:ext cx="3893623" cy="3071434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 hasCustomPrompt="1"/>
          </p:nvPr>
        </p:nvSpPr>
        <p:spPr>
          <a:xfrm>
            <a:off x="6666634" y="2052115"/>
            <a:ext cx="3899798" cy="713818"/>
          </a:xfr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 hasCustomPrompt="1"/>
          </p:nvPr>
        </p:nvSpPr>
        <p:spPr>
          <a:xfrm>
            <a:off x="6666635" y="2851331"/>
            <a:ext cx="3899798" cy="3071434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1E63F3-C1DC-44F2-B331-6BD7754B350B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
             </a:t>
            </a: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40307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長方形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長方形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 smtClean="0"/>
              <a:t>マスター タイトルの書式設定</a:t>
            </a:r>
            <a:endParaRPr lang="ja-JP" altLang="en-US" noProof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4D7138-6194-4FB4-BCA2-736C554DC326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
             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ja-JP" noProof="0" smtClean="0"/>
              <a:t>‹#›</a:t>
            </a:fld>
            <a:endParaRPr lang="ja-JP" altLang="en-US" noProof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US" altLang="ja-JP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456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長方形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長方形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27A8AC-1EA5-4646-ACBF-62CE181788C6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
            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290198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キャプション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長方形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長方形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テキスト ボックス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US" altLang="ja-JP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rtlCol="0" anchor="b">
            <a:normAutofit/>
          </a:bodyPr>
          <a:lstStyle>
            <a:lvl1pPr algn="l">
              <a:defRPr sz="2400"/>
            </a:lvl1pPr>
          </a:lstStyle>
          <a:p>
            <a:pPr rtl="0"/>
            <a:r>
              <a:rPr lang="ja-JP" altLang="en-US" noProof="0" smtClean="0"/>
              <a:t>マスター タイトルの書式設定</a:t>
            </a:r>
            <a:endParaRPr lang="ja-JP" altLang="en-US" noProof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 hasCustomPrompt="1"/>
          </p:nvPr>
        </p:nvSpPr>
        <p:spPr>
          <a:xfrm>
            <a:off x="5120154" y="805818"/>
            <a:ext cx="5446278" cy="5244126"/>
          </a:xfrm>
        </p:spPr>
        <p:txBody>
          <a:bodyPr rtlCol="0" anchor="ctr"/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 hasCustomPrompt="1"/>
          </p:nvPr>
        </p:nvSpPr>
        <p:spPr>
          <a:xfrm>
            <a:off x="1970322" y="3186154"/>
            <a:ext cx="2664361" cy="2386397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76C9FD-6CEB-484A-8BC3-4D1C4B9A2940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
             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46972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キャプション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長方形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長方形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図プレースホルダー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ja-JP" altLang="en-US" noProof="0"/>
              <a:t>アイコンをクリックして写真を追加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US" altLang="ja-JP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rtlCol="0" anchor="b">
            <a:normAutofit/>
          </a:bodyPr>
          <a:lstStyle>
            <a:lvl1pPr algn="l">
              <a:defRPr sz="3200"/>
            </a:lvl1pPr>
          </a:lstStyle>
          <a:p>
            <a:pPr rtl="0"/>
            <a:r>
              <a:rPr lang="ja-JP" altLang="en-US" noProof="0" smtClean="0"/>
              <a:t>マスター タイトルの書式設定</a:t>
            </a:r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 hasCustomPrompt="1"/>
          </p:nvPr>
        </p:nvSpPr>
        <p:spPr>
          <a:xfrm>
            <a:off x="1970322" y="3182928"/>
            <a:ext cx="3971874" cy="2386394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C327D3-D6F3-497B-8C4B-B14A299DF56A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
             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567214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画像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画像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長方形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  <a:p>
            <a:pPr lvl="5" rtl="0"/>
            <a:r>
              <a:rPr lang="ja-JP" altLang="en-US" noProof="0" dirty="0"/>
              <a:t>第 </a:t>
            </a:r>
            <a:r>
              <a:rPr lang="en-US" altLang="ja-JP" noProof="0" dirty="0"/>
              <a:t>6 </a:t>
            </a:r>
            <a:r>
              <a:rPr lang="ja-JP" altLang="en-US" noProof="0" dirty="0"/>
              <a:t>レベル</a:t>
            </a:r>
          </a:p>
          <a:p>
            <a:pPr lvl="6" rtl="0"/>
            <a:r>
              <a:rPr lang="ja-JP" altLang="en-US" noProof="0" dirty="0"/>
              <a:t>第 </a:t>
            </a:r>
            <a:r>
              <a:rPr lang="en-US" altLang="ja-JP" noProof="0" dirty="0"/>
              <a:t>7 </a:t>
            </a:r>
            <a:r>
              <a:rPr lang="ja-JP" altLang="en-US" noProof="0" dirty="0"/>
              <a:t>レベル</a:t>
            </a:r>
          </a:p>
          <a:p>
            <a:pPr lvl="7" rtl="0"/>
            <a:r>
              <a:rPr lang="ja-JP" altLang="en-US" noProof="0" dirty="0"/>
              <a:t>第 </a:t>
            </a:r>
            <a:r>
              <a:rPr lang="en-US" altLang="ja-JP" noProof="0" dirty="0"/>
              <a:t>8 </a:t>
            </a:r>
            <a:r>
              <a:rPr lang="ja-JP" altLang="en-US" noProof="0" dirty="0"/>
              <a:t>レベル</a:t>
            </a:r>
          </a:p>
          <a:p>
            <a:pPr lvl="8" rtl="0"/>
            <a:r>
              <a:rPr lang="ja-JP" altLang="en-US" noProof="0" dirty="0"/>
              <a:t>第 </a:t>
            </a:r>
            <a:r>
              <a:rPr lang="en-US" altLang="ja-JP" noProof="0" dirty="0"/>
              <a:t>9 </a:t>
            </a:r>
            <a:r>
              <a:rPr lang="ja-JP" altLang="en-US" noProof="0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735F9100-1A9F-4883-A2F8-A15B66172746}" type="datetime5">
              <a:rPr lang="ja-JP" altLang="en-US" noProof="0" smtClean="0"/>
              <a:t>2020/10/15</a:t>
            </a:fld>
            <a:endParaRPr lang="ja-JP" altLang="en-US" noProof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noProof="0"/>
              <a:t>
             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6D22F896-40B5-4ADD-8801-0D06FADFA09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  <p:sp>
        <p:nvSpPr>
          <p:cNvPr id="57" name="長方形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303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kumimoji="1" sz="3400" b="0" i="0" kern="1200" cap="none">
          <a:solidFill>
            <a:schemeClr val="tx1"/>
          </a:solidFill>
          <a:effectLst/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2000" kern="1200">
          <a:solidFill>
            <a:schemeClr val="tx1"/>
          </a:solidFill>
          <a:effectLst/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800" kern="1200">
          <a:solidFill>
            <a:schemeClr val="tx1"/>
          </a:solidFill>
          <a:effectLst/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600" kern="1200">
          <a:solidFill>
            <a:schemeClr val="tx1"/>
          </a:solidFill>
          <a:effectLst/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400" kern="1200">
          <a:solidFill>
            <a:schemeClr val="tx1"/>
          </a:solidFill>
          <a:effectLst/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200" kern="1200">
          <a:solidFill>
            <a:schemeClr val="tx1"/>
          </a:solidFill>
          <a:effectLst/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200" kern="1200" baseline="0">
          <a:solidFill>
            <a:schemeClr val="tx1"/>
          </a:solidFill>
          <a:effectLst/>
          <a:latin typeface="Meiryo UI" panose="020B0604030504040204" pitchFamily="50" charset="-128"/>
          <a:ea typeface="Meiryo UI" panose="020B0604030504040204" pitchFamily="50" charset="-128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200" kern="1200" baseline="0">
          <a:solidFill>
            <a:schemeClr val="tx1"/>
          </a:solidFill>
          <a:effectLst/>
          <a:latin typeface="Meiryo UI" panose="020B0604030504040204" pitchFamily="50" charset="-128"/>
          <a:ea typeface="Meiryo UI" panose="020B0604030504040204" pitchFamily="50" charset="-128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200" kern="1200" baseline="0">
          <a:solidFill>
            <a:schemeClr val="tx1"/>
          </a:solidFill>
          <a:effectLst/>
          <a:latin typeface="Meiryo UI" panose="020B0604030504040204" pitchFamily="50" charset="-128"/>
          <a:ea typeface="Meiryo UI" panose="020B0604030504040204" pitchFamily="50" charset="-128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200" kern="1200" baseline="0">
          <a:solidFill>
            <a:schemeClr val="tx1"/>
          </a:solidFill>
          <a:effectLst/>
          <a:latin typeface="Meiryo UI" panose="020B0604030504040204" pitchFamily="50" charset="-128"/>
          <a:ea typeface="Meiryo UI" panose="020B0604030504040204" pitchFamily="50" charset="-128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m4a"/><Relationship Id="rId7" Type="http://schemas.openxmlformats.org/officeDocument/2006/relationships/image" Target="../media/image1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.jpeg"/><Relationship Id="rId4" Type="http://schemas.openxmlformats.org/officeDocument/2006/relationships/audio" Target="../media/media2.m4a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diagramDrawing" Target="../diagrams/drawing1.xml"/><Relationship Id="rId3" Type="http://schemas.microsoft.com/office/2007/relationships/media" Target="../media/media4.m4a"/><Relationship Id="rId7" Type="http://schemas.openxmlformats.org/officeDocument/2006/relationships/image" Target="../media/image6.jpeg"/><Relationship Id="rId12" Type="http://schemas.openxmlformats.org/officeDocument/2006/relationships/diagramColors" Target="../diagrams/colors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notesSlide" Target="../notesSlides/notesSlide2.xml"/><Relationship Id="rId11" Type="http://schemas.openxmlformats.org/officeDocument/2006/relationships/diagramQuickStyle" Target="../diagrams/quickStyle1.xml"/><Relationship Id="rId5" Type="http://schemas.openxmlformats.org/officeDocument/2006/relationships/slideLayout" Target="../slideLayouts/slideLayout2.xml"/><Relationship Id="rId10" Type="http://schemas.openxmlformats.org/officeDocument/2006/relationships/diagramLayout" Target="../diagrams/layout1.xml"/><Relationship Id="rId4" Type="http://schemas.openxmlformats.org/officeDocument/2006/relationships/audio" Target="../media/media4.m4a"/><Relationship Id="rId9" Type="http://schemas.openxmlformats.org/officeDocument/2006/relationships/diagramData" Target="../diagrams/data1.xml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6.m4a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8.m4a"/><Relationship Id="rId7" Type="http://schemas.openxmlformats.org/officeDocument/2006/relationships/image" Target="../media/image1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8.m4a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0.m4a"/><Relationship Id="rId7" Type="http://schemas.openxmlformats.org/officeDocument/2006/relationships/image" Target="../media/image1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10.m4a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2.m4a"/><Relationship Id="rId7" Type="http://schemas.openxmlformats.org/officeDocument/2006/relationships/image" Target="../media/image1.jpe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12.m4a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microsoft.com/office/2007/relationships/media" Target="../media/media14.m4a"/><Relationship Id="rId7" Type="http://schemas.openxmlformats.org/officeDocument/2006/relationships/image" Target="../media/image1.jpe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14.m4a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長方形 26">
            <a:extLst>
              <a:ext uri="{FF2B5EF4-FFF2-40B4-BE49-F238E27FC236}">
                <a16:creationId xmlns:a16="http://schemas.microsoft.com/office/drawing/2014/main" id="{4DA9E8CC-6C73-43E6-AF09-B4B1083BCD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/>
          </a:p>
        </p:txBody>
      </p:sp>
      <p:pic>
        <p:nvPicPr>
          <p:cNvPr id="29" name="画像 28">
            <a:extLst>
              <a:ext uri="{FF2B5EF4-FFF2-40B4-BE49-F238E27FC236}">
                <a16:creationId xmlns:a16="http://schemas.microsoft.com/office/drawing/2014/main" id="{C6DFF5FD-BEF9-4B06-B7C2-58C5CFC92B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1" name="画像 30">
            <a:extLst>
              <a:ext uri="{FF2B5EF4-FFF2-40B4-BE49-F238E27FC236}">
                <a16:creationId xmlns:a16="http://schemas.microsoft.com/office/drawing/2014/main" id="{C9A18D1D-88E7-41EF-892F-C99BDEEE5E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3" name="長方形 32">
            <a:extLst>
              <a:ext uri="{FF2B5EF4-FFF2-40B4-BE49-F238E27FC236}">
                <a16:creationId xmlns:a16="http://schemas.microsoft.com/office/drawing/2014/main" id="{113E1A2F-E5D7-4888-BA8C-1CDDC7CE23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/>
          </a:p>
        </p:txBody>
      </p:sp>
      <p:sp>
        <p:nvSpPr>
          <p:cNvPr id="35" name="長方形 34">
            <a:extLst>
              <a:ext uri="{FF2B5EF4-FFF2-40B4-BE49-F238E27FC236}">
                <a16:creationId xmlns:a16="http://schemas.microsoft.com/office/drawing/2014/main" id="{F625649A-4F9D-4D90-8F0A-433D7A1F68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536" y="4781043"/>
            <a:ext cx="9566957" cy="883524"/>
          </a:xfrm>
          <a:prstGeom prst="parallelogram">
            <a:avLst>
              <a:gd name="adj" fmla="val 99234"/>
            </a:avLst>
          </a:prstGeom>
        </p:spPr>
        <p:txBody>
          <a:bodyPr wrap="none" lIns="0" rIns="0" rtlCol="0">
            <a:noAutofit/>
          </a:bodyPr>
          <a:lstStyle/>
          <a:p>
            <a:pPr rtl="0"/>
            <a:r>
              <a:rPr lang="ja-JP" altLang="en-US" sz="72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整形外科的スポーツ障害</a:t>
            </a:r>
            <a:endParaRPr lang="ja-JP" altLang="en-US" sz="7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536" y="4752007"/>
            <a:ext cx="8286075" cy="414413"/>
          </a:xfrm>
          <a:prstGeom prst="parallelogram">
            <a:avLst>
              <a:gd name="adj" fmla="val 100759"/>
            </a:avLst>
          </a:prstGeom>
        </p:spPr>
        <p:txBody>
          <a:bodyPr lIns="0" rIns="0" rtlCol="0">
            <a:normAutofit lnSpcReduction="10000"/>
          </a:bodyPr>
          <a:lstStyle/>
          <a:p>
            <a:pPr rtl="0">
              <a:lnSpc>
                <a:spcPct val="110000"/>
              </a:lnSpc>
            </a:pPr>
            <a:endParaRPr lang="ja-JP" altLang="en-US" dirty="0"/>
          </a:p>
        </p:txBody>
      </p:sp>
      <p:sp>
        <p:nvSpPr>
          <p:cNvPr id="37" name="長方形 36">
            <a:extLst>
              <a:ext uri="{FF2B5EF4-FFF2-40B4-BE49-F238E27FC236}">
                <a16:creationId xmlns:a16="http://schemas.microsoft.com/office/drawing/2014/main" id="{B6F31202-25B1-43E6-94C1-CDCAFFE33C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/>
          </a:p>
        </p:txBody>
      </p:sp>
      <p:pic>
        <p:nvPicPr>
          <p:cNvPr id="5" name="画像 4" descr="田舎道で自転車に乗る男性の隣でランニングしている女性">
            <a:extLst>
              <a:ext uri="{FF2B5EF4-FFF2-40B4-BE49-F238E27FC236}">
                <a16:creationId xmlns:a16="http://schemas.microsoft.com/office/drawing/2014/main" id="{8C0D6366-4ACF-4BFA-8962-ED8DA4314F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555" b="10667"/>
          <a:stretch/>
        </p:blipFill>
        <p:spPr>
          <a:xfrm>
            <a:off x="1005401" y="-1"/>
            <a:ext cx="10380133" cy="4030679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9593BF26-26FC-4F20-AF97-D90A981A66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48589" y="5007362"/>
            <a:ext cx="3117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en-US" altLang="ja-JP" sz="22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22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41" name="長方形 40">
            <a:extLst>
              <a:ext uri="{FF2B5EF4-FFF2-40B4-BE49-F238E27FC236}">
                <a16:creationId xmlns:a16="http://schemas.microsoft.com/office/drawing/2014/main" id="{588507C5-B772-411D-B50E-0C075AD253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94"/>
    </mc:Choice>
    <mc:Fallback>
      <p:transition spd="slow" advTm="10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0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263" objId="4"/>
        <p14:stopEvt time="10794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長方形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sp useBgFill="1">
        <p:nvSpPr>
          <p:cNvPr id="62" name="長方形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pic>
        <p:nvPicPr>
          <p:cNvPr id="7" name="画像 6" descr="泳いでいる人物">
            <a:extLst>
              <a:ext uri="{FF2B5EF4-FFF2-40B4-BE49-F238E27FC236}">
                <a16:creationId xmlns:a16="http://schemas.microsoft.com/office/drawing/2014/main" id="{7D7FCACA-EF86-4FB6-924E-B818BF5F40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6673" y="-123235"/>
            <a:ext cx="12191695" cy="6857990"/>
          </a:xfrm>
          <a:prstGeom prst="rect">
            <a:avLst/>
          </a:prstGeom>
        </p:spPr>
      </p:pic>
      <p:pic>
        <p:nvPicPr>
          <p:cNvPr id="64" name="画像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401" y="759725"/>
            <a:ext cx="9536455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rtl="0"/>
            <a:r>
              <a:rPr lang="ja-JP" altLang="en-US" dirty="0" smtClean="0"/>
              <a:t>代表的な整形外科的スポーツ障害・外傷</a:t>
            </a:r>
            <a:endParaRPr lang="ja-JP" altLang="en-US" dirty="0"/>
          </a:p>
        </p:txBody>
      </p:sp>
      <p:sp>
        <p:nvSpPr>
          <p:cNvPr id="66" name="長方形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sp>
        <p:nvSpPr>
          <p:cNvPr id="68" name="長方形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en-US" altLang="ja-JP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graphicFrame>
        <p:nvGraphicFramePr>
          <p:cNvPr id="5" name="コンテンツ プレースホルダー 2" descr="行頭文字のアイコン">
            <a:extLst>
              <a:ext uri="{FF2B5EF4-FFF2-40B4-BE49-F238E27FC236}">
                <a16:creationId xmlns:a16="http://schemas.microsoft.com/office/drawing/2014/main" id="{ACE5AD74-04D5-49BC-88CF-B67398F8B4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9290361"/>
              </p:ext>
            </p:extLst>
          </p:nvPr>
        </p:nvGraphicFramePr>
        <p:xfrm>
          <a:off x="1130847" y="1651782"/>
          <a:ext cx="11129687" cy="4691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96228" y="4771445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24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698"/>
    </mc:Choice>
    <mc:Fallback>
      <p:transition spd="slow" advTm="42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06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988" objId="3"/>
        <p14:stopEvt time="42698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長方形 16">
            <a:extLst>
              <a:ext uri="{FF2B5EF4-FFF2-40B4-BE49-F238E27FC236}">
                <a16:creationId xmlns:a16="http://schemas.microsoft.com/office/drawing/2014/main" id="{B5E326A3-EB92-4BDA-9F77-45197E0CBE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pic>
        <p:nvPicPr>
          <p:cNvPr id="28" name="画像 18">
            <a:extLst>
              <a:ext uri="{FF2B5EF4-FFF2-40B4-BE49-F238E27FC236}">
                <a16:creationId xmlns:a16="http://schemas.microsoft.com/office/drawing/2014/main" id="{B4E7D395-0531-4A17-A276-FDA3EB7792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9" name="長方形 20">
            <a:extLst>
              <a:ext uri="{FF2B5EF4-FFF2-40B4-BE49-F238E27FC236}">
                <a16:creationId xmlns:a16="http://schemas.microsoft.com/office/drawing/2014/main" id="{CAC996C7-7B84-4645-9AA1-6EA85EAB47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229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テキスト ボックス 22">
            <a:extLst>
              <a:ext uri="{FF2B5EF4-FFF2-40B4-BE49-F238E27FC236}">
                <a16:creationId xmlns:a16="http://schemas.microsoft.com/office/drawing/2014/main" id="{A531BC3A-9EC6-4369-9402-4F1EF6BFB1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325" y="89753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en-US" altLang="ja-JP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79EAA8D-9FA6-44DF-B373-F9F0E09DC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74" y="143123"/>
            <a:ext cx="4301655" cy="6535973"/>
          </a:xfrm>
        </p:spPr>
        <p:txBody>
          <a:bodyPr rtlCol="0">
            <a:normAutofit/>
          </a:bodyPr>
          <a:lstStyle/>
          <a:p>
            <a:pPr algn="l"/>
            <a:r>
              <a:rPr lang="ja-JP" altLang="en-US" sz="3200" dirty="0" smtClean="0">
                <a:solidFill>
                  <a:schemeClr val="bg2"/>
                </a:solidFill>
              </a:rPr>
              <a:t>疲労骨折：</a:t>
            </a:r>
            <a:r>
              <a:rPr lang="en-US" altLang="ja-JP" sz="3200" dirty="0" smtClean="0">
                <a:solidFill>
                  <a:schemeClr val="bg2"/>
                </a:solidFill>
              </a:rPr>
              <a:t/>
            </a:r>
            <a:br>
              <a:rPr lang="en-US" altLang="ja-JP" sz="3200" dirty="0" smtClean="0">
                <a:solidFill>
                  <a:schemeClr val="bg2"/>
                </a:solidFill>
              </a:rPr>
            </a:br>
            <a:r>
              <a:rPr lang="en-US" altLang="ja-JP" sz="3200" dirty="0">
                <a:solidFill>
                  <a:schemeClr val="bg2"/>
                </a:solidFill>
              </a:rPr>
              <a:t/>
            </a:r>
            <a:br>
              <a:rPr lang="en-US" altLang="ja-JP" sz="3200" dirty="0">
                <a:solidFill>
                  <a:schemeClr val="bg2"/>
                </a:solidFill>
              </a:rPr>
            </a:br>
            <a:r>
              <a:rPr lang="ja-JP" altLang="en-US" sz="3200" dirty="0" smtClean="0">
                <a:solidFill>
                  <a:schemeClr val="bg2"/>
                </a:solidFill>
              </a:rPr>
              <a:t>骨</a:t>
            </a:r>
            <a:r>
              <a:rPr lang="ja-JP" altLang="en-US" sz="3200" dirty="0">
                <a:solidFill>
                  <a:schemeClr val="bg2"/>
                </a:solidFill>
              </a:rPr>
              <a:t>に力学的な負荷が繰り返 し加わり、その修復が追いつかず、骨が疲労 破断をきたした</a:t>
            </a:r>
            <a:r>
              <a:rPr lang="ja-JP" altLang="en-US" sz="3200" dirty="0" smtClean="0">
                <a:solidFill>
                  <a:schemeClr val="bg2"/>
                </a:solidFill>
              </a:rPr>
              <a:t>もの</a:t>
            </a:r>
            <a:endParaRPr lang="ja-JP" altLang="en-US" sz="3100" dirty="0">
              <a:solidFill>
                <a:schemeClr val="bg1"/>
              </a:solidFill>
            </a:endParaRPr>
          </a:p>
        </p:txBody>
      </p:sp>
      <p:sp>
        <p:nvSpPr>
          <p:cNvPr id="31" name="長方形 24">
            <a:extLst>
              <a:ext uri="{FF2B5EF4-FFF2-40B4-BE49-F238E27FC236}">
                <a16:creationId xmlns:a16="http://schemas.microsoft.com/office/drawing/2014/main" id="{32DC315B-5680-47D9-B827-34D012FB14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769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6" name="Picture 2" descr="第5中足骨骨折・いわゆる下駄履き骨折と疲労骨折｜一般社団法人 日本骨折治療学会 骨折の解説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131" y="143123"/>
            <a:ext cx="8014914" cy="6655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834528" y="826206"/>
            <a:ext cx="7796540" cy="3997828"/>
          </a:xfrm>
        </p:spPr>
        <p:txBody>
          <a:bodyPr/>
          <a:lstStyle/>
          <a:p>
            <a:endParaRPr kumimoji="1" lang="ja-JP" altLang="en-US" dirty="0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14188" y="4549052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00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43386"/>
    </mc:Choice>
    <mc:Fallback>
      <p:transition spd="slow" advTm="43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15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522" objId="4"/>
        <p14:stopEvt time="43386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長方形 8">
            <a:extLst>
              <a:ext uri="{FF2B5EF4-FFF2-40B4-BE49-F238E27FC236}">
                <a16:creationId xmlns:a16="http://schemas.microsoft.com/office/drawing/2014/main" id="{936FA072-D541-4EE8-9DC6-513AAB2B95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-1"/>
            <a:ext cx="1118446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pic>
        <p:nvPicPr>
          <p:cNvPr id="11" name="画像 10">
            <a:extLst>
              <a:ext uri="{FF2B5EF4-FFF2-40B4-BE49-F238E27FC236}">
                <a16:creationId xmlns:a16="http://schemas.microsoft.com/office/drawing/2014/main" id="{2BD4AA0B-889E-42F1-8C61-06B5909880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" name="長方形 12">
            <a:extLst>
              <a:ext uri="{FF2B5EF4-FFF2-40B4-BE49-F238E27FC236}">
                <a16:creationId xmlns:a16="http://schemas.microsoft.com/office/drawing/2014/main" id="{27A27B9E-2573-4972-8BC6-6FC372B9F6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A2684A4E-2FEB-456B-BFC9-4FEA3CCD56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693B69C-0B05-4F8C-82F9-4EE65BBB10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91168" y="265775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en-US" altLang="ja-JP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4DFCA76-5DF3-4D71-A543-CF57216D5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810" y="1957398"/>
            <a:ext cx="3473753" cy="1770045"/>
          </a:xfrm>
        </p:spPr>
        <p:txBody>
          <a:bodyPr rtlCol="0">
            <a:normAutofit/>
          </a:bodyPr>
          <a:lstStyle/>
          <a:p>
            <a:pPr algn="l"/>
            <a:r>
              <a:rPr lang="ja-JP" altLang="en-US" sz="48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腸</a:t>
            </a:r>
            <a:r>
              <a:rPr lang="ja-JP" altLang="en-US" sz="4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脛</a:t>
            </a:r>
            <a:r>
              <a:rPr lang="ja-JP" altLang="en-US" sz="48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靱帯炎</a:t>
            </a:r>
            <a:endParaRPr lang="ja-JP" altLang="en-US" sz="4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" name="AutoShape 2" descr="腸脛靭帯炎でお悩みなら｜千葉市稲毛区のアール鍼灸整骨院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7466013" y="2052638"/>
            <a:ext cx="3103562" cy="399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1613" y="349857"/>
            <a:ext cx="6917635" cy="6019137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43961" y="4119438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33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946"/>
    </mc:Choice>
    <mc:Fallback>
      <p:transition spd="slow" advTm="80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92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347" objId="3"/>
        <p14:stopEvt time="80946" objId="3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長方形 8">
            <a:extLst>
              <a:ext uri="{FF2B5EF4-FFF2-40B4-BE49-F238E27FC236}">
                <a16:creationId xmlns:a16="http://schemas.microsoft.com/office/drawing/2014/main" id="{936FA072-D541-4EE8-9DC6-513AAB2B95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-1"/>
            <a:ext cx="1118446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pic>
        <p:nvPicPr>
          <p:cNvPr id="11" name="画像 10">
            <a:extLst>
              <a:ext uri="{FF2B5EF4-FFF2-40B4-BE49-F238E27FC236}">
                <a16:creationId xmlns:a16="http://schemas.microsoft.com/office/drawing/2014/main" id="{2BD4AA0B-889E-42F1-8C61-06B5909880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" name="長方形 12">
            <a:extLst>
              <a:ext uri="{FF2B5EF4-FFF2-40B4-BE49-F238E27FC236}">
                <a16:creationId xmlns:a16="http://schemas.microsoft.com/office/drawing/2014/main" id="{27A27B9E-2573-4972-8BC6-6FC372B9F6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A2684A4E-2FEB-456B-BFC9-4FEA3CCD56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693B69C-0B05-4F8C-82F9-4EE65BBB10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91168" y="265775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en-US" altLang="ja-JP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4DFCA76-5DF3-4D71-A543-CF57216D5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810" y="1957398"/>
            <a:ext cx="4597911" cy="1770045"/>
          </a:xfrm>
        </p:spPr>
        <p:txBody>
          <a:bodyPr rtlCol="0">
            <a:normAutofit/>
          </a:bodyPr>
          <a:lstStyle/>
          <a:p>
            <a:pPr algn="l"/>
            <a:r>
              <a:rPr lang="ja-JP" altLang="en-US" sz="48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前十字靭帯断裂</a:t>
            </a:r>
            <a:endParaRPr lang="ja-JP" altLang="en-US" sz="4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" name="AutoShape 2" descr="腸脛靭帯炎でお悩みなら｜千葉市稲毛区のアール鍼灸整骨院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7466013" y="2052638"/>
            <a:ext cx="3103562" cy="399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5721" y="135171"/>
            <a:ext cx="6344146" cy="6623437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486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523"/>
    </mc:Choice>
    <mc:Fallback>
      <p:transition spd="slow" advTm="65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17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643" objId="4"/>
        <p14:stopEvt time="64449" objId="4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長方形 8">
            <a:extLst>
              <a:ext uri="{FF2B5EF4-FFF2-40B4-BE49-F238E27FC236}">
                <a16:creationId xmlns:a16="http://schemas.microsoft.com/office/drawing/2014/main" id="{936FA072-D541-4EE8-9DC6-513AAB2B95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-1"/>
            <a:ext cx="1118446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pic>
        <p:nvPicPr>
          <p:cNvPr id="11" name="画像 10">
            <a:extLst>
              <a:ext uri="{FF2B5EF4-FFF2-40B4-BE49-F238E27FC236}">
                <a16:creationId xmlns:a16="http://schemas.microsoft.com/office/drawing/2014/main" id="{2BD4AA0B-889E-42F1-8C61-06B5909880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" name="長方形 12">
            <a:extLst>
              <a:ext uri="{FF2B5EF4-FFF2-40B4-BE49-F238E27FC236}">
                <a16:creationId xmlns:a16="http://schemas.microsoft.com/office/drawing/2014/main" id="{27A27B9E-2573-4972-8BC6-6FC372B9F6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A2684A4E-2FEB-456B-BFC9-4FEA3CCD56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693B69C-0B05-4F8C-82F9-4EE65BBB10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91168" y="265775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en-US" altLang="ja-JP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4DFCA76-5DF3-4D71-A543-CF57216D5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810" y="1957398"/>
            <a:ext cx="3473753" cy="1770045"/>
          </a:xfrm>
        </p:spPr>
        <p:txBody>
          <a:bodyPr rtlCol="0">
            <a:normAutofit/>
          </a:bodyPr>
          <a:lstStyle/>
          <a:p>
            <a:pPr algn="l"/>
            <a:r>
              <a:rPr lang="ja-JP" altLang="en-US" sz="48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肉離れ</a:t>
            </a:r>
            <a:endParaRPr lang="ja-JP" altLang="en-US" sz="4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" name="AutoShape 2" descr="腸脛靭帯炎でお悩みなら｜千葉市稲毛区のアール鍼灸整骨院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7466013" y="2052638"/>
            <a:ext cx="3103562" cy="399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6626" y="55659"/>
            <a:ext cx="8416600" cy="6687047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81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282"/>
    </mc:Choice>
    <mc:Fallback>
      <p:transition spd="slow" advTm="58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6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924" objId="4"/>
        <p14:stopEvt time="58282" objId="4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長方形 18">
            <a:extLst>
              <a:ext uri="{FF2B5EF4-FFF2-40B4-BE49-F238E27FC236}">
                <a16:creationId xmlns:a16="http://schemas.microsoft.com/office/drawing/2014/main" id="{A97B08B2-0DA5-4B7F-A47D-5C15ECFB0B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/>
          </a:p>
        </p:txBody>
      </p:sp>
      <p:pic>
        <p:nvPicPr>
          <p:cNvPr id="5" name="画像 4" descr="斜面の上のスキー板">
            <a:extLst>
              <a:ext uri="{FF2B5EF4-FFF2-40B4-BE49-F238E27FC236}">
                <a16:creationId xmlns:a16="http://schemas.microsoft.com/office/drawing/2014/main" id="{ABA8EC98-D39D-4FDD-BAC2-54C0C40A059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5282"/>
          </a:xfrm>
          <a:prstGeom prst="rect">
            <a:avLst/>
          </a:prstGeom>
        </p:spPr>
      </p:pic>
      <p:pic>
        <p:nvPicPr>
          <p:cNvPr id="36" name="画像 20">
            <a:extLst>
              <a:ext uri="{FF2B5EF4-FFF2-40B4-BE49-F238E27FC236}">
                <a16:creationId xmlns:a16="http://schemas.microsoft.com/office/drawing/2014/main" id="{19C770FC-6D2D-4B73-8219-CFEB0B146F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7" name="画像 22">
            <a:extLst>
              <a:ext uri="{FF2B5EF4-FFF2-40B4-BE49-F238E27FC236}">
                <a16:creationId xmlns:a16="http://schemas.microsoft.com/office/drawing/2014/main" id="{2DD31FDA-BCB5-4B8D-8FB8-8CCF019C9F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8" name="長方形 24">
            <a:extLst>
              <a:ext uri="{FF2B5EF4-FFF2-40B4-BE49-F238E27FC236}">
                <a16:creationId xmlns:a16="http://schemas.microsoft.com/office/drawing/2014/main" id="{590A298A-601D-412F-9A93-09DCA9DBE0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/>
          </a:p>
        </p:txBody>
      </p:sp>
      <p:sp>
        <p:nvSpPr>
          <p:cNvPr id="39" name="長方形 26">
            <a:extLst>
              <a:ext uri="{FF2B5EF4-FFF2-40B4-BE49-F238E27FC236}">
                <a16:creationId xmlns:a16="http://schemas.microsoft.com/office/drawing/2014/main" id="{7474A3CD-596C-4FAC-8913-C98848CD23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/>
          </a:p>
        </p:txBody>
      </p:sp>
      <p:sp>
        <p:nvSpPr>
          <p:cNvPr id="40" name="長方形 28">
            <a:extLst>
              <a:ext uri="{FF2B5EF4-FFF2-40B4-BE49-F238E27FC236}">
                <a16:creationId xmlns:a16="http://schemas.microsoft.com/office/drawing/2014/main" id="{06A99299-7151-43AF-94CF-2ADA8412BD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5" y="0"/>
            <a:ext cx="4431479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D904461-E85A-43E7-AA0B-B7DF596CA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600" y="755916"/>
            <a:ext cx="6184344" cy="1876011"/>
          </a:xfrm>
          <a:prstGeom prst="parallelogram">
            <a:avLst>
              <a:gd name="adj" fmla="val 102136"/>
            </a:avLst>
          </a:prstGeom>
          <a:solidFill>
            <a:schemeClr val="tx1">
              <a:alpha val="10000"/>
            </a:schemeClr>
          </a:solidFill>
        </p:spPr>
        <p:txBody>
          <a:bodyPr lIns="504000" tIns="108000" rtlCol="0" anchor="ctr">
            <a:noAutofit/>
          </a:bodyPr>
          <a:lstStyle/>
          <a:p>
            <a:pPr algn="l" rtl="0"/>
            <a:r>
              <a:rPr lang="ja-JP" altLang="en-US" sz="5400" b="1" dirty="0"/>
              <a:t>ありがとうございます</a:t>
            </a:r>
          </a:p>
        </p:txBody>
      </p:sp>
      <p:sp>
        <p:nvSpPr>
          <p:cNvPr id="41" name="テキスト ボックス 30">
            <a:extLst>
              <a:ext uri="{FF2B5EF4-FFF2-40B4-BE49-F238E27FC236}">
                <a16:creationId xmlns:a16="http://schemas.microsoft.com/office/drawing/2014/main" id="{D15739DB-3328-42F4-B530-BC79F25F25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50645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en-US" altLang="ja-JP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ja-JP" altLang="en-US" sz="10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BDDBE1-00CD-4A90-9BA9-5E79F6C6F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893" y="2564811"/>
            <a:ext cx="3777294" cy="3878243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en-US" altLang="ja-JP" sz="1800" b="1" dirty="0"/>
              <a:t>someone@example.com</a:t>
            </a:r>
            <a:endParaRPr lang="ja-JP" altLang="en-US" sz="1800" b="1" dirty="0"/>
          </a:p>
        </p:txBody>
      </p:sp>
      <p:sp>
        <p:nvSpPr>
          <p:cNvPr id="42" name="長方形 32">
            <a:extLst>
              <a:ext uri="{FF2B5EF4-FFF2-40B4-BE49-F238E27FC236}">
                <a16:creationId xmlns:a16="http://schemas.microsoft.com/office/drawing/2014/main" id="{09BB4655-F250-4A6F-9526-13AFF61186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3755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24186" y="2176086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44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96"/>
    </mc:Choice>
    <mc:Fallback>
      <p:transition spd="slow" advTm="12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796" objId="4"/>
        <p14:stopEvt time="9985" objId="4"/>
      </p14:showEvtLst>
    </p:ext>
  </p:extLs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マディソン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27248686_TF22711115" id="{E6D57FBC-5900-439C-90D1-0CD4BD0B6201}" vid="{70769A8B-1BB8-4D6D-9D67-41E47157434C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7453241-7E3B-42A5-BE0A-EDA7F3D107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0C3BE9-B80F-42DD-B3CF-AC060017D1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A758F0-393B-4B1D-982C-AD52A38C8387}">
  <ds:schemaRefs>
    <ds:schemaRef ds:uri="http://purl.org/dc/terms/"/>
    <ds:schemaRef ds:uri="16c05727-aa75-4e4a-9b5f-8a80a1165891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フィットネスのマディソン デザイン</Template>
  <TotalTime>0</TotalTime>
  <Words>77</Words>
  <Application>Microsoft Office PowerPoint</Application>
  <PresentationFormat>ワイド画面</PresentationFormat>
  <Paragraphs>30</Paragraphs>
  <Slides>7</Slides>
  <Notes>7</Notes>
  <HiddenSlides>0</HiddenSlides>
  <MMClips>14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Meiryo UI</vt:lpstr>
      <vt:lpstr>ＭＳ Ｐゴシック</vt:lpstr>
      <vt:lpstr>ＭＳ ゴシック</vt:lpstr>
      <vt:lpstr>Arial</vt:lpstr>
      <vt:lpstr>MS Shell Dlg 2</vt:lpstr>
      <vt:lpstr>Wingdings</vt:lpstr>
      <vt:lpstr>Wingdings 3</vt:lpstr>
      <vt:lpstr>マディソン</vt:lpstr>
      <vt:lpstr>整形外科的スポーツ障害</vt:lpstr>
      <vt:lpstr>代表的な整形外科的スポーツ障害・外傷</vt:lpstr>
      <vt:lpstr>疲労骨折：  骨に力学的な負荷が繰り返 し加わり、その修復が追いつかず、骨が疲労 破断をきたしたもの</vt:lpstr>
      <vt:lpstr>腸脛靱帯炎</vt:lpstr>
      <vt:lpstr>前十字靭帯断裂</vt:lpstr>
      <vt:lpstr>肉離れ</vt:lpstr>
      <vt:lpstr>ありがとうございます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2020-09-30T05:42:26Z</dcterms:created>
  <dcterms:modified xsi:type="dcterms:W3CDTF">2020-10-15T09:27:21Z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