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sldIdLst>
    <p:sldId id="256" r:id="rId2"/>
    <p:sldId id="257" r:id="rId3"/>
    <p:sldId id="260" r:id="rId4"/>
    <p:sldId id="258" r:id="rId5"/>
    <p:sldId id="259" r:id="rId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88" d="100"/>
          <a:sy n="88" d="100"/>
        </p:scale>
        <p:origin x="48" y="5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43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13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1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228600" indent="-228600">
              <a:buFont typeface="Arial" panose="020B0604020202020204" pitchFamily="34" charset="0"/>
              <a:buChar char="•"/>
              <a:defRPr/>
            </a:lvl2pPr>
            <a:lvl3pPr marL="228600" indent="-228600">
              <a:buFont typeface="Arial" panose="020B0604020202020204" pitchFamily="34" charset="0"/>
              <a:buChar char="•"/>
              <a:defRPr/>
            </a:lvl3pPr>
            <a:lvl4pPr marL="228600" indent="-228600">
              <a:buFont typeface="Arial" panose="020B0604020202020204" pitchFamily="34" charset="0"/>
              <a:buChar char="•"/>
              <a:defRPr/>
            </a:lvl4pPr>
            <a:lvl5pPr marL="2286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27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08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71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8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83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5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94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11413" y="0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900" cap="none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76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45" r:id="rId6"/>
    <p:sldLayoutId id="2147483741" r:id="rId7"/>
    <p:sldLayoutId id="2147483742" r:id="rId8"/>
    <p:sldLayoutId id="2147483743" r:id="rId9"/>
    <p:sldLayoutId id="2147483744" r:id="rId10"/>
    <p:sldLayoutId id="2147483746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4400" kern="1200" spc="12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400" kern="1200" spc="9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4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000" kern="1200" spc="9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4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 spc="9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4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600" kern="1200" spc="9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4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600" kern="1200" spc="9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hyperlink" Target="https://nagoya.heart-center.or.jp/sick.htm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hyperlink" Target="http://koto-hospital.or.jp/com_dis/caldio02.htm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8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Rectangle 10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Right Triangle 12">
            <a:extLst>
              <a:ext uri="{FF2B5EF4-FFF2-40B4-BE49-F238E27FC236}">
                <a16:creationId xmlns:a16="http://schemas.microsoft.com/office/drawing/2014/main" id="{94D786EB-944C-47D5-B631-899F4029B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14">
            <a:extLst>
              <a:ext uri="{FF2B5EF4-FFF2-40B4-BE49-F238E27FC236}">
                <a16:creationId xmlns:a16="http://schemas.microsoft.com/office/drawing/2014/main" id="{5D3D6E1F-9FE0-47E6-B008-9634F0D0B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5" y="4724290"/>
            <a:ext cx="2222198" cy="2133710"/>
          </a:xfrm>
          <a:custGeom>
            <a:avLst/>
            <a:gdLst>
              <a:gd name="connsiteX0" fmla="*/ 0 w 2222198"/>
              <a:gd name="connsiteY0" fmla="*/ 0 h 2133710"/>
              <a:gd name="connsiteX1" fmla="*/ 44227 w 2222198"/>
              <a:gd name="connsiteY1" fmla="*/ 2234 h 2133710"/>
              <a:gd name="connsiteX2" fmla="*/ 2193454 w 2222198"/>
              <a:gd name="connsiteY2" fmla="*/ 1945372 h 2133710"/>
              <a:gd name="connsiteX3" fmla="*/ 2222198 w 2222198"/>
              <a:gd name="connsiteY3" fmla="*/ 2133710 h 2133710"/>
              <a:gd name="connsiteX4" fmla="*/ 1394653 w 2222198"/>
              <a:gd name="connsiteY4" fmla="*/ 2133710 h 2133710"/>
              <a:gd name="connsiteX5" fmla="*/ 1391100 w 2222198"/>
              <a:gd name="connsiteY5" fmla="*/ 2110427 h 2133710"/>
              <a:gd name="connsiteX6" fmla="*/ 122376 w 2222198"/>
              <a:gd name="connsiteY6" fmla="*/ 841704 h 2133710"/>
              <a:gd name="connsiteX7" fmla="*/ 0 w 2222198"/>
              <a:gd name="connsiteY7" fmla="*/ 823027 h 2133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2198" h="2133710">
                <a:moveTo>
                  <a:pt x="0" y="0"/>
                </a:moveTo>
                <a:lnTo>
                  <a:pt x="44227" y="2234"/>
                </a:lnTo>
                <a:cubicBezTo>
                  <a:pt x="1114682" y="110944"/>
                  <a:pt x="1981368" y="908934"/>
                  <a:pt x="2193454" y="1945372"/>
                </a:cubicBezTo>
                <a:lnTo>
                  <a:pt x="2222198" y="2133710"/>
                </a:lnTo>
                <a:lnTo>
                  <a:pt x="1394653" y="2133710"/>
                </a:lnTo>
                <a:lnTo>
                  <a:pt x="1391100" y="2110427"/>
                </a:lnTo>
                <a:cubicBezTo>
                  <a:pt x="1260786" y="1473602"/>
                  <a:pt x="759202" y="972017"/>
                  <a:pt x="122376" y="841704"/>
                </a:cubicBezTo>
                <a:lnTo>
                  <a:pt x="0" y="823027"/>
                </a:lnTo>
                <a:close/>
              </a:path>
            </a:pathLst>
          </a:cu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3142" y="2954226"/>
            <a:ext cx="5555624" cy="2232199"/>
          </a:xfrm>
        </p:spPr>
        <p:txBody>
          <a:bodyPr anchor="t">
            <a:normAutofit/>
          </a:bodyPr>
          <a:lstStyle/>
          <a:p>
            <a:r>
              <a:rPr lang="ja-JP" altLang="en-US" sz="8000" b="1">
                <a:ea typeface="Yu Gothic"/>
              </a:rPr>
              <a:t>循環器</a:t>
            </a:r>
            <a:endParaRPr lang="ja-JP" b="1">
              <a:ea typeface="Yu Gothic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53142" y="725465"/>
            <a:ext cx="5555624" cy="2063925"/>
          </a:xfrm>
        </p:spPr>
        <p:txBody>
          <a:bodyPr anchor="b">
            <a:normAutofit/>
          </a:bodyPr>
          <a:lstStyle/>
          <a:p>
            <a:pPr algn="l"/>
            <a:endParaRPr kumimoji="1" lang="ja-JP" altLang="en-US" dirty="0"/>
          </a:p>
        </p:txBody>
      </p:sp>
      <p:pic>
        <p:nvPicPr>
          <p:cNvPr id="51" name="Picture 3" descr="ピンクの表面の葉の上面図">
            <a:extLst>
              <a:ext uri="{FF2B5EF4-FFF2-40B4-BE49-F238E27FC236}">
                <a16:creationId xmlns:a16="http://schemas.microsoft.com/office/drawing/2014/main" id="{357B0AD5-4B3E-2D12-0FC6-A19D11223B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2" r="34666" b="6"/>
          <a:stretch/>
        </p:blipFill>
        <p:spPr>
          <a:xfrm>
            <a:off x="6189156" y="-3439"/>
            <a:ext cx="6015813" cy="6861439"/>
          </a:xfrm>
          <a:prstGeom prst="rect">
            <a:avLst/>
          </a:prstGeom>
        </p:spPr>
      </p:pic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9593A16-BAFC-DC3F-6F81-3D291CC9E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7318" y="115646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8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 descr="ダイアグラム&#10;&#10;説明は自動で生成されたものです">
            <a:extLst>
              <a:ext uri="{FF2B5EF4-FFF2-40B4-BE49-F238E27FC236}">
                <a16:creationId xmlns:a16="http://schemas.microsoft.com/office/drawing/2014/main" id="{AA314C90-47C7-E7BF-EE2F-6A89BDB7B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686" y="3629"/>
            <a:ext cx="9695542" cy="677091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5A45B81-8A17-DC18-C4EE-E11C3F29AA6E}"/>
              </a:ext>
            </a:extLst>
          </p:cNvPr>
          <p:cNvSpPr txBox="1"/>
          <p:nvPr/>
        </p:nvSpPr>
        <p:spPr>
          <a:xfrm>
            <a:off x="9180285" y="1037771"/>
            <a:ext cx="27432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ea typeface="Yu Gothic"/>
              </a:rPr>
              <a:t>狭心症と心筋梗塞の違いのイラスト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ea typeface="Yu Gothic"/>
              </a:rPr>
              <a:t>🎨【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ea typeface="Yu Gothic"/>
              </a:rPr>
              <a:t>フリー素材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ea typeface="Yu Gothic"/>
              </a:rPr>
              <a:t>】｜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ea typeface="Yu Gothic"/>
              </a:rPr>
              <a:t>看護roo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ea typeface="Yu Gothic"/>
              </a:rPr>
              <a:t>![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ea typeface="Yu Gothic"/>
              </a:rPr>
              <a:t>カンゴル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ea typeface="Yu Gothic"/>
              </a:rPr>
              <a:t>ー] (kango-roo.com)</a:t>
            </a:r>
            <a:endParaRPr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7E97A8A-DB60-271D-92D9-DFB6F5C8D4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1028" y="135527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9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4AC1814F-747F-910F-5D6A-685A43B8B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55"/>
            <a:ext cx="10722932" cy="1325563"/>
          </a:xfrm>
        </p:spPr>
        <p:txBody>
          <a:bodyPr/>
          <a:lstStyle/>
          <a:p>
            <a:pPr algn="ctr"/>
            <a:r>
              <a:rPr lang="ja-JP" altLang="en-US" b="1" dirty="0"/>
              <a:t>心筋梗塞、狭心症の治療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8D0C6FD-15CC-BC6B-5309-6D1F0260A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93328"/>
            <a:ext cx="10722932" cy="4351338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E64A5FD-B2B5-FF1B-F8BB-B8F55A02E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86" y="1343818"/>
            <a:ext cx="9256939" cy="492091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269AC67-C1F3-09CA-9278-677381C04010}"/>
              </a:ext>
            </a:extLst>
          </p:cNvPr>
          <p:cNvSpPr txBox="1"/>
          <p:nvPr/>
        </p:nvSpPr>
        <p:spPr>
          <a:xfrm>
            <a:off x="9927771" y="5475514"/>
            <a:ext cx="1937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名古屋ハートセンター </a:t>
            </a:r>
            <a:r>
              <a:rPr lang="en-US" altLang="ja-JP" dirty="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(heart-center.or.jp)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F889CBF-A687-19D6-D371-A3DC34CA1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2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 descr="ダイアグラム&#10;&#10;説明は自動で生成されたものです">
            <a:extLst>
              <a:ext uri="{FF2B5EF4-FFF2-40B4-BE49-F238E27FC236}">
                <a16:creationId xmlns:a16="http://schemas.microsoft.com/office/drawing/2014/main" id="{39F57127-752F-C137-2334-839275054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15" y="233590"/>
            <a:ext cx="11771085" cy="556350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65EDA1D-25F6-230B-A368-F80AB1EA3BB8}"/>
              </a:ext>
            </a:extLst>
          </p:cNvPr>
          <p:cNvSpPr txBox="1"/>
          <p:nvPr/>
        </p:nvSpPr>
        <p:spPr>
          <a:xfrm>
            <a:off x="8512629" y="5979886"/>
            <a:ext cx="265611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dirty="0">
                <a:solidFill>
                  <a:schemeClr val="bg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循環器内科　心不全 (koto-hospital.or.jp)</a:t>
            </a:r>
            <a:endParaRPr lang="ja-JP">
              <a:solidFill>
                <a:schemeClr val="bg1"/>
              </a:solidFill>
              <a:ea typeface="Yu Gothic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43375FD-DC89-1C84-6604-884E45ED5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86842" y="126818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0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28FE7176-95A2-FA52-21B5-B5FFA9E97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4" y="-200932"/>
            <a:ext cx="10722932" cy="1325563"/>
          </a:xfrm>
        </p:spPr>
        <p:txBody>
          <a:bodyPr/>
          <a:lstStyle/>
          <a:p>
            <a:pPr algn="ctr"/>
            <a:r>
              <a:rPr lang="ja-JP" altLang="en-US" b="1" dirty="0"/>
              <a:t>高血圧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F54790C8-7742-F836-FB64-178AF8B46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4" y="1950131"/>
            <a:ext cx="11973189" cy="4351338"/>
          </a:xfrm>
        </p:spPr>
        <p:txBody>
          <a:bodyPr/>
          <a:lstStyle/>
          <a:p>
            <a:endParaRPr lang="en-US" altLang="ja-JP" dirty="0"/>
          </a:p>
          <a:p>
            <a:endParaRPr lang="ja-JP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68972B-4B83-27B9-F595-F66BFCC2D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4" y="1042148"/>
            <a:ext cx="11846859" cy="492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99DAB29-6CF9-C54F-ACFB-7894CCFAE991}"/>
              </a:ext>
            </a:extLst>
          </p:cNvPr>
          <p:cNvSpPr txBox="1"/>
          <p:nvPr/>
        </p:nvSpPr>
        <p:spPr>
          <a:xfrm>
            <a:off x="7440385" y="6100084"/>
            <a:ext cx="4119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FFFF"/>
                </a:solidFill>
              </a:rPr>
              <a:t>https://www.jhf.or.jp/pro/a&amp;s_info/guideline/post_3.html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C88C9E4-0E61-BE36-EC5B-7C8A91BB2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5315" y="195013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0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neVTI">
  <a:themeElements>
    <a:clrScheme name="AnalogousFromLightSeed_2SEEDS">
      <a:dk1>
        <a:srgbClr val="000000"/>
      </a:dk1>
      <a:lt1>
        <a:srgbClr val="FFFFFF"/>
      </a:lt1>
      <a:dk2>
        <a:srgbClr val="213B39"/>
      </a:dk2>
      <a:lt2>
        <a:srgbClr val="E2E7E8"/>
      </a:lt2>
      <a:accent1>
        <a:srgbClr val="CF7F6A"/>
      </a:accent1>
      <a:accent2>
        <a:srgbClr val="D78596"/>
      </a:accent2>
      <a:accent3>
        <a:srgbClr val="C39D5D"/>
      </a:accent3>
      <a:accent4>
        <a:srgbClr val="5CB389"/>
      </a:accent4>
      <a:accent5>
        <a:srgbClr val="6CAFAA"/>
      </a:accent5>
      <a:accent6>
        <a:srgbClr val="6AABCF"/>
      </a:accent6>
      <a:hlink>
        <a:srgbClr val="5B8B97"/>
      </a:hlink>
      <a:folHlink>
        <a:srgbClr val="7F7F7F"/>
      </a:folHlink>
    </a:clrScheme>
    <a:fontScheme name="Custom 49">
      <a:majorFont>
        <a:latin typeface="Yu Gothic"/>
        <a:ea typeface=""/>
        <a:cs typeface=""/>
      </a:majorFont>
      <a:minorFont>
        <a:latin typeface="Yu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70</Words>
  <Application>Microsoft Office PowerPoint</Application>
  <PresentationFormat>ワイド画面</PresentationFormat>
  <Paragraphs>7</Paragraphs>
  <Slides>5</Slides>
  <Notes>0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8" baseType="lpstr">
      <vt:lpstr>Yu Gothic</vt:lpstr>
      <vt:lpstr>Arial</vt:lpstr>
      <vt:lpstr>SineVTI</vt:lpstr>
      <vt:lpstr>循環器</vt:lpstr>
      <vt:lpstr>PowerPoint プレゼンテーション</vt:lpstr>
      <vt:lpstr>心筋梗塞、狭心症の治療</vt:lpstr>
      <vt:lpstr>PowerPoint プレゼンテーション</vt:lpstr>
      <vt:lpstr>高血圧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宮川三平</dc:creator>
  <cp:lastModifiedBy>三平 宮川</cp:lastModifiedBy>
  <cp:revision>64</cp:revision>
  <dcterms:created xsi:type="dcterms:W3CDTF">2022-10-04T05:38:47Z</dcterms:created>
  <dcterms:modified xsi:type="dcterms:W3CDTF">2023-09-20T21:16:35Z</dcterms:modified>
</cp:coreProperties>
</file>