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sldIdLst>
    <p:sldId id="256" r:id="rId2"/>
    <p:sldId id="257" r:id="rId3"/>
    <p:sldId id="258" r:id="rId4"/>
    <p:sldId id="259" r:id="rId5"/>
    <p:sldId id="260"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7" autoAdjust="0"/>
    <p:restoredTop sz="94660"/>
  </p:normalViewPr>
  <p:slideViewPr>
    <p:cSldViewPr snapToGrid="0">
      <p:cViewPr varScale="1">
        <p:scale>
          <a:sx n="87" d="100"/>
          <a:sy n="87" d="100"/>
        </p:scale>
        <p:origin x="57" y="4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BC55-5864-427B-84CF-6441AA82BD0B}"/>
              </a:ext>
            </a:extLst>
          </p:cNvPr>
          <p:cNvSpPr>
            <a:spLocks noGrp="1"/>
          </p:cNvSpPr>
          <p:nvPr>
            <p:ph type="ctrTitle"/>
          </p:nvPr>
        </p:nvSpPr>
        <p:spPr>
          <a:xfrm>
            <a:off x="966745" y="1205037"/>
            <a:ext cx="7744993" cy="2541336"/>
          </a:xfrm>
        </p:spPr>
        <p:txBody>
          <a:bodyPr anchor="b"/>
          <a:lstStyle>
            <a:lvl1pPr algn="l">
              <a:lnSpc>
                <a:spcPct val="113000"/>
              </a:lnSpc>
              <a:defRPr sz="4400"/>
            </a:lvl1pPr>
          </a:lstStyle>
          <a:p>
            <a:r>
              <a:rPr lang="en-US" dirty="0"/>
              <a:t>Click to edit Master title style</a:t>
            </a:r>
          </a:p>
        </p:txBody>
      </p:sp>
      <p:sp>
        <p:nvSpPr>
          <p:cNvPr id="3" name="Subtitle 2">
            <a:extLst>
              <a:ext uri="{FF2B5EF4-FFF2-40B4-BE49-F238E27FC236}">
                <a16:creationId xmlns:a16="http://schemas.microsoft.com/office/drawing/2014/main" id="{FEB52BDB-18E0-4991-A6F2-7AD5420153F2}"/>
              </a:ext>
            </a:extLst>
          </p:cNvPr>
          <p:cNvSpPr>
            <a:spLocks noGrp="1"/>
          </p:cNvSpPr>
          <p:nvPr>
            <p:ph type="subTitle" idx="1"/>
          </p:nvPr>
        </p:nvSpPr>
        <p:spPr>
          <a:xfrm>
            <a:off x="966745" y="3949332"/>
            <a:ext cx="7744993" cy="2006735"/>
          </a:xfrm>
        </p:spPr>
        <p:txBody>
          <a:bodyPr>
            <a:normAutofit/>
          </a:bodyPr>
          <a:lstStyle>
            <a:lvl1pPr marL="0" indent="0" algn="l">
              <a:buNone/>
              <a:defRPr sz="20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F0ABC6-907E-47DE-8E40-61F2DD1B408B}"/>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5" name="Footer Placeholder 4">
            <a:extLst>
              <a:ext uri="{FF2B5EF4-FFF2-40B4-BE49-F238E27FC236}">
                <a16:creationId xmlns:a16="http://schemas.microsoft.com/office/drawing/2014/main" id="{158AB158-6097-43A1-90B6-406F93670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E077-FF20-4DD9-92B5-EE1C4D615C6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242796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71ABCB-C306-49F0-8D5D-0B890583C1CE}"/>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24A67F94-2250-4B3A-8424-1BC0A0BCB3FF}"/>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FB942D8-95BE-4CFD-BFCC-26209EC192CE}"/>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9DF6499A-D398-4CBC-AA22-4277539430FC}"/>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0D91493C-6480-4A3F-8836-1727CBA3C849}"/>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46BFEE-D3D9-4B18-BA88-49F7C7D266E7}"/>
              </a:ext>
            </a:extLst>
          </p:cNvPr>
          <p:cNvSpPr>
            <a:spLocks noGrp="1"/>
          </p:cNvSpPr>
          <p:nvPr>
            <p:ph type="title"/>
          </p:nvPr>
        </p:nvSpPr>
        <p:spPr>
          <a:xfrm>
            <a:off x="2148186" y="959587"/>
            <a:ext cx="9076329" cy="1064277"/>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5BD3-1A63-4F94-ADFA-5CA2A414DE16}"/>
              </a:ext>
            </a:extLst>
          </p:cNvPr>
          <p:cNvSpPr>
            <a:spLocks noGrp="1"/>
          </p:cNvSpPr>
          <p:nvPr>
            <p:ph type="body" orient="vert" idx="1"/>
          </p:nvPr>
        </p:nvSpPr>
        <p:spPr>
          <a:xfrm>
            <a:off x="2148186" y="2248257"/>
            <a:ext cx="9076329" cy="365015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421888E-6FA1-446E-A77C-7D26923F6BAA}"/>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5" name="Footer Placeholder 4">
            <a:extLst>
              <a:ext uri="{FF2B5EF4-FFF2-40B4-BE49-F238E27FC236}">
                <a16:creationId xmlns:a16="http://schemas.microsoft.com/office/drawing/2014/main" id="{5A33313F-58CA-4397-A3B4-71B068D1E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C6AB3-89E2-4B6A-A5F3-3FB781C1AA8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908094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7BC2869-B8E0-44C7-801E-BA0C2C1B5E82}"/>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BA7CEB8F-94FA-4A87-AA80-066173AA5C5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74F9817E-A26F-4D7B-82A1-FA647EE4C86F}"/>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0E734839-B51C-4112-A4D8-DDFCB7F84A6F}"/>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51DFF651-C17F-4B2C-A962-32FA4958BCFA}"/>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DE9B263D-CDF8-431B-A5D1-9687649138B5}"/>
              </a:ext>
            </a:extLst>
          </p:cNvPr>
          <p:cNvSpPr>
            <a:spLocks noGrp="1"/>
          </p:cNvSpPr>
          <p:nvPr>
            <p:ph type="title" orient="vert"/>
          </p:nvPr>
        </p:nvSpPr>
        <p:spPr>
          <a:xfrm>
            <a:off x="9131030" y="866253"/>
            <a:ext cx="2222769" cy="5310710"/>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7FB6B9BE-E660-4F3A-ABA1-86667DC133EB}"/>
              </a:ext>
            </a:extLst>
          </p:cNvPr>
          <p:cNvSpPr>
            <a:spLocks noGrp="1"/>
          </p:cNvSpPr>
          <p:nvPr>
            <p:ph type="body" orient="vert" idx="1"/>
          </p:nvPr>
        </p:nvSpPr>
        <p:spPr>
          <a:xfrm>
            <a:off x="838200" y="866253"/>
            <a:ext cx="8164286" cy="531071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A082700-F509-4302-AE0E-6CC56401A40F}"/>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5" name="Footer Placeholder 4">
            <a:extLst>
              <a:ext uri="{FF2B5EF4-FFF2-40B4-BE49-F238E27FC236}">
                <a16:creationId xmlns:a16="http://schemas.microsoft.com/office/drawing/2014/main" id="{0303BD63-5B0C-4FB3-8434-8EA1A84F2D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3E9EB-019B-4F03-8147-D6CBA6B1E67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2867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1C13-CF9D-4E82-A5B4-91008DCD2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06FD2-89E8-4415-ADF7-22F4A4C259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CBBFF-8889-497F-B4CA-A031E8DD3B95}"/>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5" name="Footer Placeholder 4">
            <a:extLst>
              <a:ext uri="{FF2B5EF4-FFF2-40B4-BE49-F238E27FC236}">
                <a16:creationId xmlns:a16="http://schemas.microsoft.com/office/drawing/2014/main" id="{FDE78DAF-985B-4BB4-ADA9-02EA979F1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10DBC-42B5-46AB-B36A-B39128E69CBF}"/>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259425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B6E7-01C8-4375-B7C7-596CD11993F3}"/>
              </a:ext>
            </a:extLst>
          </p:cNvPr>
          <p:cNvSpPr>
            <a:spLocks noGrp="1"/>
          </p:cNvSpPr>
          <p:nvPr>
            <p:ph type="title"/>
          </p:nvPr>
        </p:nvSpPr>
        <p:spPr>
          <a:xfrm>
            <a:off x="831850" y="1883229"/>
            <a:ext cx="8214179" cy="3303133"/>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C441675-8F3E-47CC-9573-D853C506D557}"/>
              </a:ext>
            </a:extLst>
          </p:cNvPr>
          <p:cNvSpPr>
            <a:spLocks noGrp="1"/>
          </p:cNvSpPr>
          <p:nvPr>
            <p:ph type="body" idx="1"/>
          </p:nvPr>
        </p:nvSpPr>
        <p:spPr>
          <a:xfrm>
            <a:off x="831850" y="5295900"/>
            <a:ext cx="8214179" cy="793750"/>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75419F49-690E-49EC-BD41-75A18C9E37FC}"/>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5" name="Footer Placeholder 4">
            <a:extLst>
              <a:ext uri="{FF2B5EF4-FFF2-40B4-BE49-F238E27FC236}">
                <a16:creationId xmlns:a16="http://schemas.microsoft.com/office/drawing/2014/main" id="{9BBC9E70-1401-468E-97DE-4255CA222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BE14C-9127-4582-A006-2AEA93AF76BE}"/>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883449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34DF9-FA60-4E7B-BDE8-C0F9AFE636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F1133-890E-4E96-AEDD-0F921E26F51D}"/>
              </a:ext>
            </a:extLst>
          </p:cNvPr>
          <p:cNvSpPr>
            <a:spLocks noGrp="1"/>
          </p:cNvSpPr>
          <p:nvPr>
            <p:ph sz="half" idx="1"/>
          </p:nvPr>
        </p:nvSpPr>
        <p:spPr>
          <a:xfrm>
            <a:off x="966745"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14763B4-4987-4303-9640-54B67DD75E46}"/>
              </a:ext>
            </a:extLst>
          </p:cNvPr>
          <p:cNvSpPr>
            <a:spLocks noGrp="1"/>
          </p:cNvSpPr>
          <p:nvPr>
            <p:ph sz="half" idx="2"/>
          </p:nvPr>
        </p:nvSpPr>
        <p:spPr>
          <a:xfrm>
            <a:off x="5597174"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C94AAD8-D444-410E-98EC-47076908FA37}"/>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6" name="Footer Placeholder 5">
            <a:extLst>
              <a:ext uri="{FF2B5EF4-FFF2-40B4-BE49-F238E27FC236}">
                <a16:creationId xmlns:a16="http://schemas.microsoft.com/office/drawing/2014/main" id="{E072F01E-6867-4604-8B58-F65BCC820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3D87-0EC8-43C7-9D1B-46DB5212931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50494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05AE-70FD-4CEE-BDFB-D5C0A3D3595C}"/>
              </a:ext>
            </a:extLst>
          </p:cNvPr>
          <p:cNvSpPr>
            <a:spLocks noGrp="1"/>
          </p:cNvSpPr>
          <p:nvPr>
            <p:ph type="title"/>
          </p:nvPr>
        </p:nvSpPr>
        <p:spPr>
          <a:xfrm>
            <a:off x="966745" y="960120"/>
            <a:ext cx="9196928" cy="106070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F9091E2-4532-4D16-827E-4DB0688FD829}"/>
              </a:ext>
            </a:extLst>
          </p:cNvPr>
          <p:cNvSpPr>
            <a:spLocks noGrp="1"/>
          </p:cNvSpPr>
          <p:nvPr>
            <p:ph type="body" idx="1"/>
          </p:nvPr>
        </p:nvSpPr>
        <p:spPr>
          <a:xfrm>
            <a:off x="967153" y="2062842"/>
            <a:ext cx="4445899"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752B53BE-9EDA-4D07-A042-0D101FAB9A87}"/>
              </a:ext>
            </a:extLst>
          </p:cNvPr>
          <p:cNvSpPr>
            <a:spLocks noGrp="1"/>
          </p:cNvSpPr>
          <p:nvPr>
            <p:ph sz="half" idx="2"/>
          </p:nvPr>
        </p:nvSpPr>
        <p:spPr>
          <a:xfrm>
            <a:off x="966745" y="2882837"/>
            <a:ext cx="4446642"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1DFDFC1-7510-4F8E-A831-ABA33D977ACA}"/>
              </a:ext>
            </a:extLst>
          </p:cNvPr>
          <p:cNvSpPr>
            <a:spLocks noGrp="1"/>
          </p:cNvSpPr>
          <p:nvPr>
            <p:ph type="body" sz="quarter" idx="3"/>
          </p:nvPr>
        </p:nvSpPr>
        <p:spPr>
          <a:xfrm>
            <a:off x="5725280" y="2062842"/>
            <a:ext cx="4467794"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A42F0-9A48-4946-8BA8-394CBF01A056}"/>
              </a:ext>
            </a:extLst>
          </p:cNvPr>
          <p:cNvSpPr>
            <a:spLocks noGrp="1"/>
          </p:cNvSpPr>
          <p:nvPr>
            <p:ph sz="quarter" idx="4"/>
          </p:nvPr>
        </p:nvSpPr>
        <p:spPr>
          <a:xfrm>
            <a:off x="5724868" y="2882837"/>
            <a:ext cx="4468541"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00FC563-D319-494F-AA63-0BDF1D25E5D4}"/>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8" name="Footer Placeholder 7">
            <a:extLst>
              <a:ext uri="{FF2B5EF4-FFF2-40B4-BE49-F238E27FC236}">
                <a16:creationId xmlns:a16="http://schemas.microsoft.com/office/drawing/2014/main" id="{DD42F4FE-433A-42F6-8A73-AD843352B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575352-FC7F-4BA8-940F-2F920C2801B7}"/>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424091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3FB5-4B13-4412-9F42-62450D6AA1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C87ECA-0E5D-4DD2-B664-DF351875FE29}"/>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4" name="Footer Placeholder 3">
            <a:extLst>
              <a:ext uri="{FF2B5EF4-FFF2-40B4-BE49-F238E27FC236}">
                <a16:creationId xmlns:a16="http://schemas.microsoft.com/office/drawing/2014/main" id="{D4E2406B-A925-466A-AF79-D0A4E0EA41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1B050-D381-4E1A-88DD-361F0EE9DD96}"/>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55904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BF592-6A15-4999-ACFA-A535A113B25D}"/>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3" name="Footer Placeholder 2">
            <a:extLst>
              <a:ext uri="{FF2B5EF4-FFF2-40B4-BE49-F238E27FC236}">
                <a16:creationId xmlns:a16="http://schemas.microsoft.com/office/drawing/2014/main" id="{7819EFC1-AD45-4610-8FC6-2058F55E47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F506-CFF9-4BD2-8D76-3377927798E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484314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7674-EAFF-4CAE-A685-8AEA617D0655}"/>
              </a:ext>
            </a:extLst>
          </p:cNvPr>
          <p:cNvSpPr>
            <a:spLocks noGrp="1"/>
          </p:cNvSpPr>
          <p:nvPr>
            <p:ph type="title"/>
          </p:nvPr>
        </p:nvSpPr>
        <p:spPr>
          <a:xfrm>
            <a:off x="839788" y="1094014"/>
            <a:ext cx="3932237" cy="1436914"/>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DB3A185-E15D-46FD-A4FB-709A8B5D0BE3}"/>
              </a:ext>
            </a:extLst>
          </p:cNvPr>
          <p:cNvSpPr>
            <a:spLocks noGrp="1"/>
          </p:cNvSpPr>
          <p:nvPr>
            <p:ph idx="1"/>
          </p:nvPr>
        </p:nvSpPr>
        <p:spPr>
          <a:xfrm>
            <a:off x="5183188" y="1094014"/>
            <a:ext cx="6172200" cy="47670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4086F7-5F48-40D6-B4E3-1347EA21B0A8}"/>
              </a:ext>
            </a:extLst>
          </p:cNvPr>
          <p:cNvSpPr>
            <a:spLocks noGrp="1"/>
          </p:cNvSpPr>
          <p:nvPr>
            <p:ph type="body" sz="half" idx="2"/>
          </p:nvPr>
        </p:nvSpPr>
        <p:spPr>
          <a:xfrm>
            <a:off x="839788" y="2618012"/>
            <a:ext cx="3932237" cy="3250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EF4FC41-0A32-438D-9A47-F932AB492CBA}"/>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6" name="Footer Placeholder 5">
            <a:extLst>
              <a:ext uri="{FF2B5EF4-FFF2-40B4-BE49-F238E27FC236}">
                <a16:creationId xmlns:a16="http://schemas.microsoft.com/office/drawing/2014/main" id="{02F0F85D-CB6B-48E8-B56F-81472CE94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E120E-E239-4B93-AC67-210D23BD227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704377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F02C-5A08-45D4-AFE1-8EF0E6DECE4B}"/>
              </a:ext>
            </a:extLst>
          </p:cNvPr>
          <p:cNvSpPr>
            <a:spLocks noGrp="1"/>
          </p:cNvSpPr>
          <p:nvPr>
            <p:ph type="title"/>
          </p:nvPr>
        </p:nvSpPr>
        <p:spPr>
          <a:xfrm>
            <a:off x="839788" y="1065120"/>
            <a:ext cx="3932237" cy="1465806"/>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22EF863-20E6-4CF9-A179-0A2A52E5F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ECFB1A-5B7E-45DA-9713-0CD8E3121F4B}"/>
              </a:ext>
            </a:extLst>
          </p:cNvPr>
          <p:cNvSpPr>
            <a:spLocks noGrp="1"/>
          </p:cNvSpPr>
          <p:nvPr>
            <p:ph type="body" sz="half" idx="2"/>
          </p:nvPr>
        </p:nvSpPr>
        <p:spPr>
          <a:xfrm>
            <a:off x="839788" y="2618014"/>
            <a:ext cx="3932237" cy="32509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EFD67F-901E-4423-A48F-41F00ECA520B}"/>
              </a:ext>
            </a:extLst>
          </p:cNvPr>
          <p:cNvSpPr>
            <a:spLocks noGrp="1"/>
          </p:cNvSpPr>
          <p:nvPr>
            <p:ph type="dt" sz="half" idx="10"/>
          </p:nvPr>
        </p:nvSpPr>
        <p:spPr/>
        <p:txBody>
          <a:bodyPr/>
          <a:lstStyle/>
          <a:p>
            <a:fld id="{11008460-8B2F-4AAA-A4E2-10730069204C}" type="datetimeFigureOut">
              <a:rPr lang="en-US" smtClean="0"/>
              <a:t>10/10/2023</a:t>
            </a:fld>
            <a:endParaRPr lang="en-US"/>
          </a:p>
        </p:txBody>
      </p:sp>
      <p:sp>
        <p:nvSpPr>
          <p:cNvPr id="6" name="Footer Placeholder 5">
            <a:extLst>
              <a:ext uri="{FF2B5EF4-FFF2-40B4-BE49-F238E27FC236}">
                <a16:creationId xmlns:a16="http://schemas.microsoft.com/office/drawing/2014/main" id="{97B04982-0749-4F34-A4DB-DDC12BD4B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38447-AEAF-40D9-B3D3-94404C144AE9}"/>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978805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06359A-F1E3-49EE-BBC2-40888C4A3628}"/>
              </a:ext>
            </a:extLst>
          </p:cNvPr>
          <p:cNvGrpSpPr/>
          <p:nvPr/>
        </p:nvGrpSpPr>
        <p:grpSpPr>
          <a:xfrm>
            <a:off x="9265700" y="2026"/>
            <a:ext cx="2926300" cy="5030922"/>
            <a:chOff x="9265700" y="2026"/>
            <a:chExt cx="2926300" cy="5030922"/>
          </a:xfrm>
        </p:grpSpPr>
        <p:sp>
          <p:nvSpPr>
            <p:cNvPr id="8" name="Freeform: Shape 7">
              <a:extLst>
                <a:ext uri="{FF2B5EF4-FFF2-40B4-BE49-F238E27FC236}">
                  <a16:creationId xmlns:a16="http://schemas.microsoft.com/office/drawing/2014/main" id="{CED90C42-6A0F-48E8-BF96-7D3E2A395EC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DA0863A-55F7-4EB0-9451-F3EE4D65DBDB}"/>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FE7CFE2-40F6-44B2-8AAD-0C384EEFCF7E}"/>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9F0D6A17-AA80-4608-8660-8D1587A17704}"/>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Placeholder 1">
            <a:extLst>
              <a:ext uri="{FF2B5EF4-FFF2-40B4-BE49-F238E27FC236}">
                <a16:creationId xmlns:a16="http://schemas.microsoft.com/office/drawing/2014/main" id="{7E11B74D-DF90-4993-88AE-4D05C91F2A96}"/>
              </a:ext>
            </a:extLst>
          </p:cNvPr>
          <p:cNvSpPr>
            <a:spLocks noGrp="1"/>
          </p:cNvSpPr>
          <p:nvPr>
            <p:ph type="title"/>
          </p:nvPr>
        </p:nvSpPr>
        <p:spPr>
          <a:xfrm>
            <a:off x="966744" y="959587"/>
            <a:ext cx="9076329" cy="1064277"/>
          </a:xfrm>
          <a:prstGeom prst="rect">
            <a:avLst/>
          </a:prstGeom>
        </p:spPr>
        <p:txBody>
          <a:bodyPr lIns="109728" tIns="109728" rIns="109728" bIns="91440" anchor="ctr"/>
          <a:lstStyle/>
          <a:p>
            <a:r>
              <a:rPr lang="en-US" dirty="0"/>
              <a:t>Click to edit Master title style</a:t>
            </a:r>
          </a:p>
        </p:txBody>
      </p:sp>
      <p:sp>
        <p:nvSpPr>
          <p:cNvPr id="3" name="Text Placeholder 2">
            <a:extLst>
              <a:ext uri="{FF2B5EF4-FFF2-40B4-BE49-F238E27FC236}">
                <a16:creationId xmlns:a16="http://schemas.microsoft.com/office/drawing/2014/main" id="{E79B3DE9-A495-4E75-819D-E0B2E5505072}"/>
              </a:ext>
            </a:extLst>
          </p:cNvPr>
          <p:cNvSpPr>
            <a:spLocks noGrp="1"/>
          </p:cNvSpPr>
          <p:nvPr>
            <p:ph type="body" idx="1"/>
          </p:nvPr>
        </p:nvSpPr>
        <p:spPr>
          <a:xfrm>
            <a:off x="966744" y="2248257"/>
            <a:ext cx="9076329" cy="3650155"/>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02430AC-DB07-423B-A52A-0065639AFE68}"/>
              </a:ext>
            </a:extLst>
          </p:cNvPr>
          <p:cNvSpPr>
            <a:spLocks noGrp="1"/>
          </p:cNvSpPr>
          <p:nvPr>
            <p:ph type="dt" sz="half" idx="2"/>
          </p:nvPr>
        </p:nvSpPr>
        <p:spPr>
          <a:xfrm>
            <a:off x="8266975" y="6356350"/>
            <a:ext cx="2960914" cy="365125"/>
          </a:xfrm>
          <a:prstGeom prst="rect">
            <a:avLst/>
          </a:prstGeom>
        </p:spPr>
        <p:txBody>
          <a:bodyPr lIns="109728" tIns="109728" rIns="109728" bIns="91440" anchor="ctr"/>
          <a:lstStyle>
            <a:lvl1pPr algn="r">
              <a:defRPr sz="1000" i="0">
                <a:solidFill>
                  <a:schemeClr val="tx2">
                    <a:alpha val="85000"/>
                  </a:schemeClr>
                </a:solidFill>
              </a:defRPr>
            </a:lvl1pPr>
          </a:lstStyle>
          <a:p>
            <a:fld id="{11008460-8B2F-4AAA-A4E2-10730069204C}" type="datetimeFigureOut">
              <a:rPr lang="en-US" smtClean="0"/>
              <a:pPr/>
              <a:t>10/10/2023</a:t>
            </a:fld>
            <a:endParaRPr lang="en-US" dirty="0"/>
          </a:p>
        </p:txBody>
      </p:sp>
      <p:sp>
        <p:nvSpPr>
          <p:cNvPr id="5" name="Footer Placeholder 4">
            <a:extLst>
              <a:ext uri="{FF2B5EF4-FFF2-40B4-BE49-F238E27FC236}">
                <a16:creationId xmlns:a16="http://schemas.microsoft.com/office/drawing/2014/main" id="{485FAFC9-FA18-4C55-8C92-B17603CAEEDC}"/>
              </a:ext>
            </a:extLst>
          </p:cNvPr>
          <p:cNvSpPr>
            <a:spLocks noGrp="1"/>
          </p:cNvSpPr>
          <p:nvPr>
            <p:ph type="ftr" sz="quarter" idx="3"/>
          </p:nvPr>
        </p:nvSpPr>
        <p:spPr>
          <a:xfrm>
            <a:off x="966745" y="501128"/>
            <a:ext cx="3311342" cy="365125"/>
          </a:xfrm>
          <a:prstGeom prst="rect">
            <a:avLst/>
          </a:prstGeom>
        </p:spPr>
        <p:txBody>
          <a:bodyPr lIns="109728" tIns="109728" rIns="109728" bIns="91440" anchor="ctr"/>
          <a:lstStyle>
            <a:lvl1pPr algn="l">
              <a:defRPr sz="1000" i="0">
                <a:solidFill>
                  <a:schemeClr val="tx2">
                    <a:alpha val="85000"/>
                  </a:schemeClr>
                </a:solidFill>
              </a:defRPr>
            </a:lvl1pPr>
          </a:lstStyle>
          <a:p>
            <a:endParaRPr lang="en-US" dirty="0"/>
          </a:p>
        </p:txBody>
      </p:sp>
      <p:sp>
        <p:nvSpPr>
          <p:cNvPr id="6" name="Slide Number Placeholder 5">
            <a:extLst>
              <a:ext uri="{FF2B5EF4-FFF2-40B4-BE49-F238E27FC236}">
                <a16:creationId xmlns:a16="http://schemas.microsoft.com/office/drawing/2014/main" id="{67D5A493-61FB-4764-90B6-8CC218A781C9}"/>
              </a:ext>
            </a:extLst>
          </p:cNvPr>
          <p:cNvSpPr>
            <a:spLocks noGrp="1"/>
          </p:cNvSpPr>
          <p:nvPr>
            <p:ph type="sldNum" sz="quarter" idx="4"/>
          </p:nvPr>
        </p:nvSpPr>
        <p:spPr>
          <a:xfrm>
            <a:off x="11239498" y="6356350"/>
            <a:ext cx="515479" cy="365125"/>
          </a:xfrm>
          <a:prstGeom prst="rect">
            <a:avLst/>
          </a:prstGeom>
        </p:spPr>
        <p:txBody>
          <a:bodyPr lIns="109728" tIns="109728" rIns="109728" bIns="91440" anchor="ctr"/>
          <a:lstStyle>
            <a:lvl1pPr algn="r">
              <a:defRPr sz="1000" i="0">
                <a:solidFill>
                  <a:schemeClr val="tx2">
                    <a:alpha val="85000"/>
                  </a:schemeClr>
                </a:solidFill>
              </a:defRPr>
            </a:lvl1p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177343721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693" r:id="rId5"/>
    <p:sldLayoutId id="2147483698" r:id="rId6"/>
    <p:sldLayoutId id="2147483694" r:id="rId7"/>
    <p:sldLayoutId id="2147483695" r:id="rId8"/>
    <p:sldLayoutId id="2147483696" r:id="rId9"/>
    <p:sldLayoutId id="2147483697" r:id="rId10"/>
    <p:sldLayoutId id="2147483699" r:id="rId11"/>
  </p:sldLayoutIdLst>
  <p:txStyles>
    <p:titleStyle>
      <a:lvl1pPr algn="l" defTabSz="914400" rtl="0" eaLnBrk="1" latinLnBrk="0" hangingPunct="1">
        <a:lnSpc>
          <a:spcPct val="100000"/>
        </a:lnSpc>
        <a:spcBef>
          <a:spcPct val="0"/>
        </a:spcBef>
        <a:buNone/>
        <a:defRPr sz="4000" kern="1200" spc="9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150000"/>
        <a:buFont typeface="Goudy Old Style" panose="02020502050305020303" pitchFamily="18" charset="0"/>
        <a:buChar char="∙"/>
        <a:defRPr sz="2000" kern="1200" spc="90">
          <a:solidFill>
            <a:schemeClr val="tx2"/>
          </a:solidFill>
          <a:latin typeface="+mn-lt"/>
          <a:ea typeface="+mn-ea"/>
          <a:cs typeface="+mn-cs"/>
        </a:defRPr>
      </a:lvl1pPr>
      <a:lvl2pPr marL="274320" indent="0" algn="l" defTabSz="914400" rtl="0" eaLnBrk="1" latinLnBrk="0" hangingPunct="1">
        <a:lnSpc>
          <a:spcPct val="120000"/>
        </a:lnSpc>
        <a:spcBef>
          <a:spcPts val="500"/>
        </a:spcBef>
        <a:buFontTx/>
        <a:buNone/>
        <a:defRPr sz="1800" kern="1200" spc="90">
          <a:solidFill>
            <a:schemeClr val="tx2"/>
          </a:solidFill>
          <a:latin typeface="+mn-lt"/>
          <a:ea typeface="+mn-ea"/>
          <a:cs typeface="+mn-cs"/>
        </a:defRPr>
      </a:lvl2pPr>
      <a:lvl3pPr marL="548640" indent="-228600" algn="l" defTabSz="914400" rtl="0" eaLnBrk="1" latinLnBrk="0" hangingPunct="1">
        <a:lnSpc>
          <a:spcPct val="120000"/>
        </a:lnSpc>
        <a:spcBef>
          <a:spcPts val="500"/>
        </a:spcBef>
        <a:buSzPct val="150000"/>
        <a:buFont typeface="Goudy Old Style" panose="02020502050305020303" pitchFamily="18" charset="0"/>
        <a:buChar char="∙"/>
        <a:defRPr sz="1600" kern="1200" spc="90">
          <a:solidFill>
            <a:schemeClr val="tx2"/>
          </a:solidFill>
          <a:latin typeface="+mn-lt"/>
          <a:ea typeface="+mn-ea"/>
          <a:cs typeface="+mn-cs"/>
        </a:defRPr>
      </a:lvl3pPr>
      <a:lvl4pPr marL="594360" indent="0" algn="l" defTabSz="914400" rtl="0" eaLnBrk="1" latinLnBrk="0" hangingPunct="1">
        <a:lnSpc>
          <a:spcPct val="120000"/>
        </a:lnSpc>
        <a:spcBef>
          <a:spcPts val="500"/>
        </a:spcBef>
        <a:buFontTx/>
        <a:buNone/>
        <a:defRPr sz="1400" kern="1200" spc="9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150000"/>
        <a:buFont typeface="Goudy Old Style" panose="02020502050305020303" pitchFamily="18" charset="0"/>
        <a:buChar char="∙"/>
        <a:defRPr sz="1400" kern="1200" spc="9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206359A-F1E3-49EE-BBC2-40888C4A36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65700" y="2026"/>
            <a:ext cx="2926300" cy="5030922"/>
            <a:chOff x="9265700" y="2026"/>
            <a:chExt cx="2926300" cy="5030922"/>
          </a:xfrm>
        </p:grpSpPr>
        <p:sp>
          <p:nvSpPr>
            <p:cNvPr id="10" name="Freeform: Shape 9">
              <a:extLst>
                <a:ext uri="{FF2B5EF4-FFF2-40B4-BE49-F238E27FC236}">
                  <a16:creationId xmlns:a16="http://schemas.microsoft.com/office/drawing/2014/main" id="{CED90C42-6A0F-48E8-BF96-7D3E2A395E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5DA0863A-55F7-4EB0-9451-F3EE4D65DB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5FE7CFE2-40F6-44B2-8AAD-0C384EEFCF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9F0D6A17-AA80-4608-8660-8D1587A1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useBgFill="1">
        <p:nvSpPr>
          <p:cNvPr id="15" name="Rectangle 14">
            <a:extLst>
              <a:ext uri="{FF2B5EF4-FFF2-40B4-BE49-F238E27FC236}">
                <a16:creationId xmlns:a16="http://schemas.microsoft.com/office/drawing/2014/main" id="{ECD84B89-83B1-AA44-B9BE-C68A3A346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1" descr="白い背景に青色の抽象的な水彩画のパターン">
            <a:extLst>
              <a:ext uri="{FF2B5EF4-FFF2-40B4-BE49-F238E27FC236}">
                <a16:creationId xmlns:a16="http://schemas.microsoft.com/office/drawing/2014/main" id="{EDD849EC-E64C-E9BE-136C-08A81B260631}"/>
              </a:ext>
            </a:extLst>
          </p:cNvPr>
          <p:cNvPicPr>
            <a:picLocks noChangeAspect="1"/>
          </p:cNvPicPr>
          <p:nvPr/>
        </p:nvPicPr>
        <p:blipFill rotWithShape="1">
          <a:blip r:embed="rId2"/>
          <a:srcRect t="14644" b="1086"/>
          <a:stretch/>
        </p:blipFill>
        <p:spPr>
          <a:xfrm>
            <a:off x="21" y="-65791"/>
            <a:ext cx="12191979" cy="6857989"/>
          </a:xfrm>
          <a:prstGeom prst="rect">
            <a:avLst/>
          </a:prstGeom>
        </p:spPr>
      </p:pic>
      <p:sp useBgFill="1">
        <p:nvSpPr>
          <p:cNvPr id="17" name="Freeform: Shape 16">
            <a:extLst>
              <a:ext uri="{FF2B5EF4-FFF2-40B4-BE49-F238E27FC236}">
                <a16:creationId xmlns:a16="http://schemas.microsoft.com/office/drawing/2014/main" id="{DF3B9D9F-2555-4B2E-AD17-056B66596D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05594" y="812056"/>
            <a:ext cx="3876811" cy="5127565"/>
          </a:xfrm>
          <a:custGeom>
            <a:avLst/>
            <a:gdLst>
              <a:gd name="connsiteX0" fmla="*/ 1941583 w 3876811"/>
              <a:gd name="connsiteY0" fmla="*/ 0 h 5127565"/>
              <a:gd name="connsiteX1" fmla="*/ 2111641 w 3876811"/>
              <a:gd name="connsiteY1" fmla="*/ 149098 h 5127565"/>
              <a:gd name="connsiteX2" fmla="*/ 3370494 w 3876811"/>
              <a:gd name="connsiteY2" fmla="*/ 774450 h 5127565"/>
              <a:gd name="connsiteX3" fmla="*/ 3876811 w 3876811"/>
              <a:gd name="connsiteY3" fmla="*/ 1854685 h 5127565"/>
              <a:gd name="connsiteX4" fmla="*/ 3876810 w 3876811"/>
              <a:gd name="connsiteY4" fmla="*/ 2507216 h 5127565"/>
              <a:gd name="connsiteX5" fmla="*/ 3872563 w 3876811"/>
              <a:gd name="connsiteY5" fmla="*/ 5127565 h 5127565"/>
              <a:gd name="connsiteX6" fmla="*/ 4248 w 3876811"/>
              <a:gd name="connsiteY6" fmla="*/ 5127565 h 5127565"/>
              <a:gd name="connsiteX7" fmla="*/ 0 w 3876811"/>
              <a:gd name="connsiteY7" fmla="*/ 2507216 h 5127565"/>
              <a:gd name="connsiteX8" fmla="*/ 1 w 3876811"/>
              <a:gd name="connsiteY8" fmla="*/ 1854685 h 5127565"/>
              <a:gd name="connsiteX9" fmla="*/ 506320 w 3876811"/>
              <a:gd name="connsiteY9" fmla="*/ 774450 h 5127565"/>
              <a:gd name="connsiteX10" fmla="*/ 1765173 w 3876811"/>
              <a:gd name="connsiteY10" fmla="*/ 149098 h 5127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6811" h="5127565">
                <a:moveTo>
                  <a:pt x="1941583" y="0"/>
                </a:moveTo>
                <a:lnTo>
                  <a:pt x="2111641" y="149098"/>
                </a:lnTo>
                <a:cubicBezTo>
                  <a:pt x="2533316" y="474958"/>
                  <a:pt x="3008486" y="564716"/>
                  <a:pt x="3370494" y="774450"/>
                </a:cubicBezTo>
                <a:cubicBezTo>
                  <a:pt x="3718589" y="1017851"/>
                  <a:pt x="3876811" y="1296993"/>
                  <a:pt x="3876811" y="1854685"/>
                </a:cubicBezTo>
                <a:cubicBezTo>
                  <a:pt x="3876811" y="2072195"/>
                  <a:pt x="3876810" y="2289706"/>
                  <a:pt x="3876810" y="2507216"/>
                </a:cubicBezTo>
                <a:lnTo>
                  <a:pt x="3872563" y="5127565"/>
                </a:lnTo>
                <a:lnTo>
                  <a:pt x="4248" y="5127565"/>
                </a:lnTo>
                <a:lnTo>
                  <a:pt x="0" y="2507216"/>
                </a:lnTo>
                <a:cubicBezTo>
                  <a:pt x="0" y="2289706"/>
                  <a:pt x="1" y="2072195"/>
                  <a:pt x="1" y="1854685"/>
                </a:cubicBezTo>
                <a:cubicBezTo>
                  <a:pt x="1" y="1296993"/>
                  <a:pt x="158225" y="1017851"/>
                  <a:pt x="506320" y="774450"/>
                </a:cubicBezTo>
                <a:cubicBezTo>
                  <a:pt x="868329" y="564716"/>
                  <a:pt x="1343500" y="474958"/>
                  <a:pt x="1765173" y="14909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タイトル 3">
            <a:extLst>
              <a:ext uri="{FF2B5EF4-FFF2-40B4-BE49-F238E27FC236}">
                <a16:creationId xmlns:a16="http://schemas.microsoft.com/office/drawing/2014/main" id="{433C9189-8A09-FF9B-35FF-498BF3AA6E26}"/>
              </a:ext>
            </a:extLst>
          </p:cNvPr>
          <p:cNvSpPr>
            <a:spLocks noGrp="1"/>
          </p:cNvSpPr>
          <p:nvPr>
            <p:ph type="title"/>
          </p:nvPr>
        </p:nvSpPr>
        <p:spPr>
          <a:xfrm>
            <a:off x="7205594" y="639378"/>
            <a:ext cx="5104261" cy="3704170"/>
          </a:xfrm>
        </p:spPr>
        <p:txBody>
          <a:bodyPr vert="horz" lIns="91440" tIns="45720" rIns="91440" bIns="45720" rtlCol="0" anchor="b">
            <a:normAutofit/>
          </a:bodyPr>
          <a:lstStyle/>
          <a:p>
            <a:pPr algn="ctr"/>
            <a:r>
              <a:rPr lang="ja-JP" altLang="en-US" sz="7200" dirty="0"/>
              <a:t>妄想性障害</a:t>
            </a:r>
            <a:endParaRPr lang="en-US" altLang="ja-JP" sz="7200" dirty="0"/>
          </a:p>
        </p:txBody>
      </p:sp>
      <p:sp>
        <p:nvSpPr>
          <p:cNvPr id="19" name="Freeform: Shape 10">
            <a:extLst>
              <a:ext uri="{FF2B5EF4-FFF2-40B4-BE49-F238E27FC236}">
                <a16:creationId xmlns:a16="http://schemas.microsoft.com/office/drawing/2014/main" id="{98F816C8-664D-4D46-87AC-DD7054006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828" y="705180"/>
            <a:ext cx="4014345" cy="5316049"/>
          </a:xfrm>
          <a:custGeom>
            <a:avLst/>
            <a:gdLst>
              <a:gd name="connsiteX0" fmla="*/ 2010463 w 4014345"/>
              <a:gd name="connsiteY0" fmla="*/ 0 h 5302828"/>
              <a:gd name="connsiteX1" fmla="*/ 2186554 w 4014345"/>
              <a:gd name="connsiteY1" fmla="*/ 153908 h 5302828"/>
              <a:gd name="connsiteX2" fmla="*/ 3490066 w 4014345"/>
              <a:gd name="connsiteY2" fmla="*/ 799434 h 5302828"/>
              <a:gd name="connsiteX3" fmla="*/ 4014345 w 4014345"/>
              <a:gd name="connsiteY3" fmla="*/ 1914517 h 5302828"/>
              <a:gd name="connsiteX4" fmla="*/ 4014344 w 4014345"/>
              <a:gd name="connsiteY4" fmla="*/ 2588099 h 5302828"/>
              <a:gd name="connsiteX5" fmla="*/ 4009930 w 4014345"/>
              <a:gd name="connsiteY5" fmla="*/ 5302828 h 5302828"/>
              <a:gd name="connsiteX6" fmla="*/ 4415 w 4014345"/>
              <a:gd name="connsiteY6" fmla="*/ 5302828 h 5302828"/>
              <a:gd name="connsiteX7" fmla="*/ 0 w 4014345"/>
              <a:gd name="connsiteY7" fmla="*/ 2588099 h 5302828"/>
              <a:gd name="connsiteX8" fmla="*/ 1 w 4014345"/>
              <a:gd name="connsiteY8" fmla="*/ 1914517 h 5302828"/>
              <a:gd name="connsiteX9" fmla="*/ 524282 w 4014345"/>
              <a:gd name="connsiteY9" fmla="*/ 799434 h 5302828"/>
              <a:gd name="connsiteX10" fmla="*/ 1827794 w 4014345"/>
              <a:gd name="connsiteY10" fmla="*/ 153908 h 5302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14345" h="5302828">
                <a:moveTo>
                  <a:pt x="2010463" y="0"/>
                </a:moveTo>
                <a:lnTo>
                  <a:pt x="2186554" y="153908"/>
                </a:lnTo>
                <a:cubicBezTo>
                  <a:pt x="2623188" y="490280"/>
                  <a:pt x="3115215" y="582934"/>
                  <a:pt x="3490066" y="799434"/>
                </a:cubicBezTo>
                <a:cubicBezTo>
                  <a:pt x="3850510" y="1050687"/>
                  <a:pt x="4014345" y="1338834"/>
                  <a:pt x="4014345" y="1914517"/>
                </a:cubicBezTo>
                <a:cubicBezTo>
                  <a:pt x="4014345" y="2139044"/>
                  <a:pt x="4014344" y="2363572"/>
                  <a:pt x="4014344" y="2588099"/>
                </a:cubicBezTo>
                <a:lnTo>
                  <a:pt x="4009930" y="5302828"/>
                </a:lnTo>
                <a:lnTo>
                  <a:pt x="4415" y="5302828"/>
                </a:lnTo>
                <a:lnTo>
                  <a:pt x="0" y="2588099"/>
                </a:lnTo>
                <a:cubicBezTo>
                  <a:pt x="0" y="2363572"/>
                  <a:pt x="1" y="2139044"/>
                  <a:pt x="1" y="1914517"/>
                </a:cubicBezTo>
                <a:cubicBezTo>
                  <a:pt x="1" y="1338834"/>
                  <a:pt x="163838" y="1050687"/>
                  <a:pt x="524282" y="799434"/>
                </a:cubicBezTo>
                <a:cubicBezTo>
                  <a:pt x="899134" y="582934"/>
                  <a:pt x="1391162" y="490280"/>
                  <a:pt x="1827794" y="153908"/>
                </a:cubicBezTo>
                <a:close/>
              </a:path>
            </a:pathLst>
          </a:custGeom>
          <a:noFill/>
          <a:ln w="25400" cap="rnd">
            <a:solidFill>
              <a:schemeClr val="bg2">
                <a:alpha val="58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9157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F4CF9AE-0414-5E2B-DED5-5562672C5081}"/>
              </a:ext>
            </a:extLst>
          </p:cNvPr>
          <p:cNvSpPr>
            <a:spLocks noGrp="1"/>
          </p:cNvSpPr>
          <p:nvPr>
            <p:ph type="title"/>
          </p:nvPr>
        </p:nvSpPr>
        <p:spPr>
          <a:xfrm>
            <a:off x="1055455" y="215784"/>
            <a:ext cx="9076329" cy="1064277"/>
          </a:xfrm>
        </p:spPr>
        <p:txBody>
          <a:bodyPr/>
          <a:lstStyle/>
          <a:p>
            <a:pPr algn="ctr"/>
            <a:r>
              <a:rPr lang="ja-JP" altLang="en-US" dirty="0"/>
              <a:t>妄想性障害診断　</a:t>
            </a:r>
            <a:r>
              <a:rPr lang="en-US" altLang="ja-JP" dirty="0"/>
              <a:t>DSM5</a:t>
            </a:r>
            <a:endParaRPr lang="ja-JP" altLang="en-US" dirty="0"/>
          </a:p>
        </p:txBody>
      </p:sp>
      <p:sp>
        <p:nvSpPr>
          <p:cNvPr id="4" name="コンテンツ プレースホルダー 3">
            <a:extLst>
              <a:ext uri="{FF2B5EF4-FFF2-40B4-BE49-F238E27FC236}">
                <a16:creationId xmlns:a16="http://schemas.microsoft.com/office/drawing/2014/main" id="{FD84FC6C-76E0-7C58-2D0B-DE55DB4A75F3}"/>
              </a:ext>
            </a:extLst>
          </p:cNvPr>
          <p:cNvSpPr>
            <a:spLocks noGrp="1"/>
          </p:cNvSpPr>
          <p:nvPr>
            <p:ph idx="1"/>
          </p:nvPr>
        </p:nvSpPr>
        <p:spPr>
          <a:xfrm>
            <a:off x="170598" y="1105469"/>
            <a:ext cx="11552830" cy="5752531"/>
          </a:xfrm>
        </p:spPr>
        <p:txBody>
          <a:bodyPr/>
          <a:lstStyle/>
          <a:p>
            <a:pPr algn="l">
              <a:buFont typeface="+mj-lt"/>
              <a:buAutoNum type="arabicPeriod"/>
            </a:pPr>
            <a:r>
              <a:rPr lang="en-US" altLang="ja-JP" sz="2400" b="0" i="0" dirty="0">
                <a:solidFill>
                  <a:srgbClr val="FF0000"/>
                </a:solidFill>
                <a:effectLst/>
                <a:latin typeface="Kosugi Maru"/>
              </a:rPr>
              <a:t>1</a:t>
            </a:r>
            <a:r>
              <a:rPr lang="ja-JP" altLang="en-US" sz="2400" b="0" i="0" dirty="0">
                <a:solidFill>
                  <a:srgbClr val="FF0000"/>
                </a:solidFill>
                <a:effectLst/>
                <a:latin typeface="Kosugi Maru"/>
              </a:rPr>
              <a:t>つ（またはそれ以上）の妄想が</a:t>
            </a:r>
            <a:r>
              <a:rPr lang="en-US" altLang="ja-JP" sz="2400" b="0" i="0" u="sng" dirty="0">
                <a:solidFill>
                  <a:srgbClr val="FF0000"/>
                </a:solidFill>
                <a:effectLst/>
                <a:latin typeface="Kosugi Maru"/>
              </a:rPr>
              <a:t>1</a:t>
            </a:r>
            <a:r>
              <a:rPr lang="ja-JP" altLang="en-US" sz="2400" b="0" i="0" u="sng" dirty="0">
                <a:solidFill>
                  <a:srgbClr val="FF0000"/>
                </a:solidFill>
                <a:effectLst/>
                <a:latin typeface="Kosugi Maru"/>
              </a:rPr>
              <a:t>ヵ月間またはそれ以上</a:t>
            </a:r>
            <a:r>
              <a:rPr lang="ja-JP" altLang="en-US" sz="2400" b="0" i="0" dirty="0">
                <a:solidFill>
                  <a:srgbClr val="FF0000"/>
                </a:solidFill>
                <a:effectLst/>
                <a:latin typeface="Kosugi Maru"/>
              </a:rPr>
              <a:t>存在する。</a:t>
            </a:r>
          </a:p>
          <a:p>
            <a:pPr algn="l">
              <a:buFont typeface="+mj-lt"/>
              <a:buAutoNum type="arabicPeriod"/>
            </a:pPr>
            <a:r>
              <a:rPr lang="ja-JP" altLang="en-US" sz="2400" b="0" i="0" dirty="0">
                <a:solidFill>
                  <a:schemeClr val="accent3"/>
                </a:solidFill>
                <a:effectLst/>
                <a:latin typeface="Kosugi Maru"/>
              </a:rPr>
              <a:t>統合失調症の基準を満たしたことがない。 　</a:t>
            </a:r>
            <a:r>
              <a:rPr lang="ja-JP" altLang="en-US" sz="2400" b="0" i="0" dirty="0">
                <a:solidFill>
                  <a:schemeClr val="tx1"/>
                </a:solidFill>
                <a:effectLst/>
                <a:latin typeface="Kosugi Maru"/>
              </a:rPr>
              <a:t>注：幻覚はあったとしても優勢ではなく、妄想主題に関連していること（例：寄生虫妄想に基づく虫が寄生しているという感覚）</a:t>
            </a:r>
          </a:p>
          <a:p>
            <a:pPr algn="l">
              <a:buFont typeface="+mj-lt"/>
              <a:buAutoNum type="arabicPeriod"/>
            </a:pPr>
            <a:r>
              <a:rPr lang="ja-JP" altLang="en-US" sz="2400" b="0" i="0" dirty="0">
                <a:solidFill>
                  <a:schemeClr val="tx1"/>
                </a:solidFill>
                <a:effectLst/>
                <a:latin typeface="Kosugi Maru"/>
              </a:rPr>
              <a:t>妄想またはそれから波及する影響を除けば、機能は著しく障害されておらず、行動は目立って奇異であったり奇妙ではない。</a:t>
            </a:r>
          </a:p>
          <a:p>
            <a:pPr algn="l">
              <a:buFont typeface="+mj-lt"/>
              <a:buAutoNum type="arabicPeriod"/>
            </a:pPr>
            <a:r>
              <a:rPr lang="ja-JP" altLang="en-US" sz="2400" b="0" i="0" dirty="0">
                <a:solidFill>
                  <a:schemeClr val="tx1"/>
                </a:solidFill>
                <a:effectLst/>
                <a:latin typeface="Kosugi Maru"/>
              </a:rPr>
              <a:t>躁病エピソードもしくは抑うつエピソードが生じたとしても、それは妄想の持続期間に比べて短い。</a:t>
            </a:r>
          </a:p>
          <a:p>
            <a:pPr algn="l">
              <a:buFont typeface="+mj-lt"/>
              <a:buAutoNum type="arabicPeriod"/>
            </a:pPr>
            <a:r>
              <a:rPr lang="ja-JP" altLang="en-US" sz="2400" b="0" i="0" dirty="0">
                <a:solidFill>
                  <a:schemeClr val="tx1"/>
                </a:solidFill>
                <a:effectLst/>
                <a:latin typeface="Kosugi Maru"/>
              </a:rPr>
              <a:t>その障害は、物質または他の医学的疾患の生理学的作用によるものではない。また、醜形恐怖症や強迫症など他の精神疾患ではうまく説明されない。</a:t>
            </a:r>
          </a:p>
          <a:p>
            <a:endParaRPr lang="ja-JP" altLang="en-US" dirty="0"/>
          </a:p>
        </p:txBody>
      </p:sp>
    </p:spTree>
    <p:extLst>
      <p:ext uri="{BB962C8B-B14F-4D97-AF65-F5344CB8AC3E}">
        <p14:creationId xmlns:p14="http://schemas.microsoft.com/office/powerpoint/2010/main" val="3158742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27197A-AC19-4E24-F0C3-8D5738B2C4CE}"/>
              </a:ext>
            </a:extLst>
          </p:cNvPr>
          <p:cNvSpPr>
            <a:spLocks noGrp="1"/>
          </p:cNvSpPr>
          <p:nvPr>
            <p:ph type="title"/>
          </p:nvPr>
        </p:nvSpPr>
        <p:spPr>
          <a:xfrm>
            <a:off x="884612" y="-140978"/>
            <a:ext cx="9076329" cy="1064277"/>
          </a:xfrm>
        </p:spPr>
        <p:txBody>
          <a:bodyPr/>
          <a:lstStyle/>
          <a:p>
            <a:pPr algn="ctr"/>
            <a:r>
              <a:rPr kumimoji="1" lang="ja-JP" altLang="en-US" dirty="0"/>
              <a:t>妄想の種類</a:t>
            </a:r>
          </a:p>
        </p:txBody>
      </p:sp>
      <p:sp>
        <p:nvSpPr>
          <p:cNvPr id="3" name="コンテンツ プレースホルダー 2">
            <a:extLst>
              <a:ext uri="{FF2B5EF4-FFF2-40B4-BE49-F238E27FC236}">
                <a16:creationId xmlns:a16="http://schemas.microsoft.com/office/drawing/2014/main" id="{8DD4570F-2573-2151-6029-3BA3AB823212}"/>
              </a:ext>
            </a:extLst>
          </p:cNvPr>
          <p:cNvSpPr>
            <a:spLocks noGrp="1"/>
          </p:cNvSpPr>
          <p:nvPr>
            <p:ph idx="1"/>
          </p:nvPr>
        </p:nvSpPr>
        <p:spPr>
          <a:xfrm>
            <a:off x="87607" y="700858"/>
            <a:ext cx="12007659" cy="6055846"/>
          </a:xfrm>
        </p:spPr>
        <p:txBody>
          <a:bodyPr/>
          <a:lstStyle/>
          <a:p>
            <a:pPr algn="l"/>
            <a:r>
              <a:rPr lang="ja-JP" altLang="en-US" sz="1800" b="0" i="0" dirty="0">
                <a:solidFill>
                  <a:schemeClr val="tx1"/>
                </a:solidFill>
                <a:effectLst/>
                <a:latin typeface="Kosugi Maru"/>
              </a:rPr>
              <a:t>被愛型</a:t>
            </a:r>
            <a:r>
              <a:rPr lang="en-US" altLang="ja-JP" sz="1800" b="0" i="0" dirty="0">
                <a:solidFill>
                  <a:schemeClr val="tx1"/>
                </a:solidFill>
                <a:effectLst/>
                <a:latin typeface="Kosugi Maru"/>
              </a:rPr>
              <a:t>…</a:t>
            </a:r>
            <a:br>
              <a:rPr lang="ja-JP" altLang="en-US" sz="1800" b="0" i="0" dirty="0">
                <a:solidFill>
                  <a:schemeClr val="tx1"/>
                </a:solidFill>
                <a:effectLst/>
                <a:latin typeface="Kosugi Maru"/>
              </a:rPr>
            </a:br>
            <a:r>
              <a:rPr lang="ja-JP" altLang="en-US" sz="1800" b="0" i="0" dirty="0">
                <a:solidFill>
                  <a:schemeClr val="tx1"/>
                </a:solidFill>
                <a:effectLst/>
                <a:latin typeface="Kosugi Maru"/>
              </a:rPr>
              <a:t>　ある人物が自分に恋愛感情をもっていると思う状態で、その人に接触しようと行動することもあります。通常、有名人や職場の上司など、自分より位が高い人が妄想の対象になります。 </a:t>
            </a:r>
            <a:endParaRPr lang="en-US" altLang="ja-JP" sz="1800" b="0" i="0" dirty="0">
              <a:solidFill>
                <a:schemeClr val="tx1"/>
              </a:solidFill>
              <a:effectLst/>
              <a:latin typeface="Kosugi Maru"/>
            </a:endParaRPr>
          </a:p>
          <a:p>
            <a:pPr algn="l"/>
            <a:r>
              <a:rPr lang="ja-JP" altLang="en-US" sz="1800" b="0" i="0" dirty="0">
                <a:solidFill>
                  <a:schemeClr val="tx1"/>
                </a:solidFill>
                <a:effectLst/>
                <a:latin typeface="Kosugi Maru"/>
              </a:rPr>
              <a:t>誇大型</a:t>
            </a:r>
            <a:r>
              <a:rPr lang="en-US" altLang="ja-JP" sz="1800" b="0" i="0" dirty="0">
                <a:solidFill>
                  <a:schemeClr val="tx1"/>
                </a:solidFill>
                <a:effectLst/>
                <a:latin typeface="Kosugi Maru"/>
              </a:rPr>
              <a:t>…</a:t>
            </a:r>
            <a:r>
              <a:rPr lang="ja-JP" altLang="en-US" sz="1800" b="0" i="0" dirty="0">
                <a:solidFill>
                  <a:schemeClr val="tx1"/>
                </a:solidFill>
                <a:effectLst/>
                <a:latin typeface="Kosugi Maru"/>
              </a:rPr>
              <a:t>自分は卓越した能力、見識をもっていると思う状態。例えば、何か重大な発見をした、著名人と特別に親しいなどという妄想をもちます。</a:t>
            </a:r>
          </a:p>
          <a:p>
            <a:pPr algn="l"/>
            <a:r>
              <a:rPr lang="ja-JP" altLang="en-US" sz="1800" b="0" i="0" dirty="0">
                <a:solidFill>
                  <a:schemeClr val="tx1"/>
                </a:solidFill>
                <a:effectLst/>
                <a:latin typeface="Kosugi Maru"/>
              </a:rPr>
              <a:t>嫉妬型</a:t>
            </a:r>
            <a:r>
              <a:rPr lang="en-US" altLang="ja-JP" sz="1800" b="0" i="0" dirty="0">
                <a:solidFill>
                  <a:schemeClr val="tx1"/>
                </a:solidFill>
                <a:effectLst/>
                <a:latin typeface="Kosugi Maru"/>
              </a:rPr>
              <a:t>…</a:t>
            </a:r>
            <a:br>
              <a:rPr lang="ja-JP" altLang="en-US" sz="1800" b="0" i="0" dirty="0">
                <a:solidFill>
                  <a:schemeClr val="tx1"/>
                </a:solidFill>
                <a:effectLst/>
                <a:latin typeface="Kosugi Maru"/>
              </a:rPr>
            </a:br>
            <a:r>
              <a:rPr lang="ja-JP" altLang="en-US" sz="1800" b="0" i="0" dirty="0">
                <a:solidFill>
                  <a:schemeClr val="tx1"/>
                </a:solidFill>
                <a:effectLst/>
                <a:latin typeface="Kosugi Maru"/>
              </a:rPr>
              <a:t>　配偶者や恋人が不貞をはたらいたと思う状態です。少し衣服が乱れているなど些細な変化を、不貞をはたらいたことの証拠だと言い張ることがあります。</a:t>
            </a:r>
          </a:p>
          <a:p>
            <a:pPr algn="l"/>
            <a:r>
              <a:rPr lang="ja-JP" altLang="en-US" sz="1800" b="0" i="0" dirty="0">
                <a:solidFill>
                  <a:schemeClr val="tx1"/>
                </a:solidFill>
                <a:effectLst/>
                <a:latin typeface="Kosugi Maru"/>
              </a:rPr>
              <a:t>被害型</a:t>
            </a:r>
            <a:r>
              <a:rPr lang="en-US" altLang="ja-JP" sz="1800" b="0" i="0" dirty="0">
                <a:solidFill>
                  <a:schemeClr val="tx1"/>
                </a:solidFill>
                <a:effectLst/>
                <a:latin typeface="Kosugi Maru"/>
              </a:rPr>
              <a:t>…</a:t>
            </a:r>
            <a:br>
              <a:rPr lang="ja-JP" altLang="en-US" sz="1800" b="0" i="0" dirty="0">
                <a:solidFill>
                  <a:schemeClr val="tx1"/>
                </a:solidFill>
                <a:effectLst/>
                <a:latin typeface="Kosugi Maru"/>
              </a:rPr>
            </a:br>
            <a:r>
              <a:rPr lang="ja-JP" altLang="en-US" sz="1800" b="0" i="0" dirty="0">
                <a:solidFill>
                  <a:schemeClr val="tx1"/>
                </a:solidFill>
                <a:effectLst/>
                <a:latin typeface="Kosugi Maru"/>
              </a:rPr>
              <a:t>　誰かにだまされている、見張られている、毒を盛られているなど、不当な被害にあったと思う状態です。このタイプは、妄想のなかで自分に危害を加える相手に対して強い怒りを感じていることがあります。その結果、暴力的になったり、行政機関に何度も苦情を入れたり、裁判を起こしたりすることもあります。</a:t>
            </a:r>
          </a:p>
          <a:p>
            <a:pPr algn="l"/>
            <a:r>
              <a:rPr lang="ja-JP" altLang="en-US" sz="1800" b="0" i="0" dirty="0">
                <a:solidFill>
                  <a:schemeClr val="tx1"/>
                </a:solidFill>
                <a:effectLst/>
                <a:latin typeface="Kosugi Maru"/>
              </a:rPr>
              <a:t>身体型</a:t>
            </a:r>
            <a:r>
              <a:rPr lang="en-US" altLang="ja-JP" sz="1800" b="0" i="0" dirty="0">
                <a:solidFill>
                  <a:schemeClr val="tx1"/>
                </a:solidFill>
                <a:effectLst/>
                <a:latin typeface="Kosugi Maru"/>
              </a:rPr>
              <a:t>…</a:t>
            </a:r>
            <a:br>
              <a:rPr lang="ja-JP" altLang="en-US" sz="1800" b="0" i="0" dirty="0">
                <a:solidFill>
                  <a:schemeClr val="tx1"/>
                </a:solidFill>
                <a:effectLst/>
                <a:latin typeface="Kosugi Maru"/>
              </a:rPr>
            </a:br>
            <a:r>
              <a:rPr lang="ja-JP" altLang="en-US" sz="1800" b="0" i="0" dirty="0">
                <a:solidFill>
                  <a:schemeClr val="tx1"/>
                </a:solidFill>
                <a:effectLst/>
                <a:latin typeface="Kosugi Maru"/>
              </a:rPr>
              <a:t>　自分の身体に関係する妄想が生じています。自分は悪臭を放っているのではないか。皮膚に虫が入り込んでいるのではないか。自分は醜いのではないかという妄想が多く見られます。</a:t>
            </a:r>
          </a:p>
          <a:p>
            <a:endParaRPr kumimoji="1" lang="ja-JP" altLang="en-US" dirty="0"/>
          </a:p>
        </p:txBody>
      </p:sp>
    </p:spTree>
    <p:extLst>
      <p:ext uri="{BB962C8B-B14F-4D97-AF65-F5344CB8AC3E}">
        <p14:creationId xmlns:p14="http://schemas.microsoft.com/office/powerpoint/2010/main" val="1289822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295F6D-7C2B-1E96-A6C3-2FFA979794C1}"/>
              </a:ext>
            </a:extLst>
          </p:cNvPr>
          <p:cNvSpPr>
            <a:spLocks noGrp="1"/>
          </p:cNvSpPr>
          <p:nvPr>
            <p:ph type="title"/>
          </p:nvPr>
        </p:nvSpPr>
        <p:spPr>
          <a:xfrm>
            <a:off x="966743" y="0"/>
            <a:ext cx="9076329" cy="1064277"/>
          </a:xfrm>
        </p:spPr>
        <p:txBody>
          <a:bodyPr/>
          <a:lstStyle/>
          <a:p>
            <a:pPr algn="ctr"/>
            <a:r>
              <a:rPr lang="ja-JP" altLang="en-US" b="1" i="0" dirty="0">
                <a:effectLst/>
                <a:latin typeface="Helvetica" panose="020B0604020202020204" pitchFamily="34" charset="0"/>
              </a:rPr>
              <a:t>統合失調症の診断（</a:t>
            </a:r>
            <a:r>
              <a:rPr lang="en-US" altLang="ja-JP" b="1" i="0" dirty="0">
                <a:effectLst/>
                <a:latin typeface="Helvetica" panose="020B0604020202020204" pitchFamily="34" charset="0"/>
              </a:rPr>
              <a:t>DSM-5</a:t>
            </a:r>
            <a:r>
              <a:rPr lang="ja-JP" altLang="en-US" b="1" i="0" dirty="0">
                <a:effectLst/>
                <a:latin typeface="Helvetica" panose="020B0604020202020204" pitchFamily="34" charset="0"/>
              </a:rPr>
              <a:t>）</a:t>
            </a:r>
            <a:endParaRPr lang="ja-JP" altLang="en-US" b="0" i="0" dirty="0">
              <a:effectLst/>
              <a:latin typeface="Helvetica" panose="020B0604020202020204" pitchFamily="34" charset="0"/>
            </a:endParaRPr>
          </a:p>
        </p:txBody>
      </p:sp>
      <p:sp>
        <p:nvSpPr>
          <p:cNvPr id="3" name="コンテンツ プレースホルダー 2">
            <a:extLst>
              <a:ext uri="{FF2B5EF4-FFF2-40B4-BE49-F238E27FC236}">
                <a16:creationId xmlns:a16="http://schemas.microsoft.com/office/drawing/2014/main" id="{A8D755D5-6DAF-3EBF-1F84-E212E9FD7E52}"/>
              </a:ext>
            </a:extLst>
          </p:cNvPr>
          <p:cNvSpPr>
            <a:spLocks noGrp="1"/>
          </p:cNvSpPr>
          <p:nvPr>
            <p:ph idx="1"/>
          </p:nvPr>
        </p:nvSpPr>
        <p:spPr>
          <a:xfrm>
            <a:off x="240920" y="1064277"/>
            <a:ext cx="11744838" cy="5593869"/>
          </a:xfrm>
        </p:spPr>
        <p:txBody>
          <a:bodyPr/>
          <a:lstStyle/>
          <a:p>
            <a:pPr algn="l">
              <a:buFont typeface="+mj-lt"/>
              <a:buAutoNum type="arabicPeriod"/>
            </a:pPr>
            <a:r>
              <a:rPr lang="ja-JP" altLang="en-US" sz="2400" b="1" i="0" dirty="0">
                <a:solidFill>
                  <a:srgbClr val="052437"/>
                </a:solidFill>
                <a:effectLst/>
                <a:latin typeface="Helvetica" panose="020B0604020202020204" pitchFamily="34" charset="0"/>
              </a:rPr>
              <a:t>妄想</a:t>
            </a:r>
            <a:endParaRPr lang="ja-JP" altLang="en-US" sz="2400" b="0" i="0" dirty="0">
              <a:solidFill>
                <a:srgbClr val="052437"/>
              </a:solidFill>
              <a:effectLst/>
              <a:latin typeface="Helvetica" panose="020B0604020202020204" pitchFamily="34" charset="0"/>
            </a:endParaRPr>
          </a:p>
          <a:p>
            <a:pPr algn="l">
              <a:buFont typeface="+mj-lt"/>
              <a:buAutoNum type="arabicPeriod"/>
            </a:pPr>
            <a:r>
              <a:rPr lang="ja-JP" altLang="en-US" sz="2400" b="1" i="0" dirty="0">
                <a:solidFill>
                  <a:srgbClr val="052437"/>
                </a:solidFill>
                <a:effectLst/>
                <a:latin typeface="Helvetica" panose="020B0604020202020204" pitchFamily="34" charset="0"/>
              </a:rPr>
              <a:t>幻覚</a:t>
            </a:r>
            <a:endParaRPr lang="ja-JP" altLang="en-US" sz="2400" b="0" i="0" dirty="0">
              <a:solidFill>
                <a:srgbClr val="052437"/>
              </a:solidFill>
              <a:effectLst/>
              <a:latin typeface="Helvetica" panose="020B0604020202020204" pitchFamily="34" charset="0"/>
            </a:endParaRPr>
          </a:p>
          <a:p>
            <a:pPr algn="l">
              <a:buFont typeface="+mj-lt"/>
              <a:buAutoNum type="arabicPeriod"/>
            </a:pPr>
            <a:r>
              <a:rPr lang="ja-JP" altLang="en-US" sz="2400" b="1" i="0" dirty="0">
                <a:solidFill>
                  <a:srgbClr val="052437"/>
                </a:solidFill>
                <a:effectLst/>
                <a:latin typeface="Helvetica" panose="020B0604020202020204" pitchFamily="34" charset="0"/>
              </a:rPr>
              <a:t>まとまりのない発語</a:t>
            </a:r>
            <a:r>
              <a:rPr lang="ja-JP" altLang="en-US" sz="2400" b="0" i="0" dirty="0">
                <a:solidFill>
                  <a:srgbClr val="052437"/>
                </a:solidFill>
                <a:effectLst/>
                <a:latin typeface="Helvetica" panose="020B0604020202020204" pitchFamily="34" charset="0"/>
              </a:rPr>
              <a:t>（頻繁な脱線や、支離滅裂な言動）</a:t>
            </a:r>
          </a:p>
          <a:p>
            <a:pPr algn="l">
              <a:buFont typeface="+mj-lt"/>
              <a:buAutoNum type="arabicPeriod"/>
            </a:pPr>
            <a:r>
              <a:rPr lang="ja-JP" altLang="en-US" sz="2400" b="1" i="0" dirty="0">
                <a:solidFill>
                  <a:srgbClr val="052437"/>
                </a:solidFill>
                <a:effectLst/>
                <a:latin typeface="Helvetica" panose="020B0604020202020204" pitchFamily="34" charset="0"/>
              </a:rPr>
              <a:t>ひどくまとまりのない、または緊張病性の行動</a:t>
            </a:r>
            <a:endParaRPr lang="ja-JP" altLang="en-US" sz="2400" b="0" i="0" dirty="0">
              <a:solidFill>
                <a:srgbClr val="052437"/>
              </a:solidFill>
              <a:effectLst/>
              <a:latin typeface="Helvetica" panose="020B0604020202020204" pitchFamily="34" charset="0"/>
            </a:endParaRPr>
          </a:p>
          <a:p>
            <a:pPr algn="l">
              <a:buFont typeface="+mj-lt"/>
              <a:buAutoNum type="arabicPeriod"/>
            </a:pPr>
            <a:r>
              <a:rPr lang="ja-JP" altLang="en-US" sz="2400" b="1" i="0" dirty="0">
                <a:solidFill>
                  <a:srgbClr val="052437"/>
                </a:solidFill>
                <a:effectLst/>
                <a:latin typeface="Helvetica" panose="020B0604020202020204" pitchFamily="34" charset="0"/>
              </a:rPr>
              <a:t>陰性症状</a:t>
            </a:r>
            <a:r>
              <a:rPr lang="ja-JP" altLang="en-US" sz="2400" b="0" i="0" dirty="0">
                <a:solidFill>
                  <a:srgbClr val="052437"/>
                </a:solidFill>
                <a:effectLst/>
                <a:latin typeface="Helvetica" panose="020B0604020202020204" pitchFamily="34" charset="0"/>
              </a:rPr>
              <a:t>（</a:t>
            </a:r>
            <a:r>
              <a:rPr lang="ja-JP" altLang="en-US" sz="2400" b="1" i="0" dirty="0">
                <a:solidFill>
                  <a:srgbClr val="052437"/>
                </a:solidFill>
                <a:effectLst/>
                <a:latin typeface="Helvetica" panose="020B0604020202020204" pitchFamily="34" charset="0"/>
              </a:rPr>
              <a:t>意欲低下</a:t>
            </a:r>
            <a:r>
              <a:rPr lang="ja-JP" altLang="en-US" sz="2400" b="0" i="0" dirty="0">
                <a:solidFill>
                  <a:srgbClr val="052437"/>
                </a:solidFill>
                <a:effectLst/>
                <a:latin typeface="Helvetica" panose="020B0604020202020204" pitchFamily="34" charset="0"/>
              </a:rPr>
              <a:t>など）</a:t>
            </a:r>
          </a:p>
          <a:p>
            <a:pPr algn="l">
              <a:buFont typeface="Arial" panose="020B0604020202020204" pitchFamily="34" charset="0"/>
              <a:buChar char="•"/>
            </a:pPr>
            <a:r>
              <a:rPr lang="ja-JP" altLang="en-US" sz="2400" b="0" i="0" dirty="0">
                <a:solidFill>
                  <a:srgbClr val="052437"/>
                </a:solidFill>
                <a:effectLst/>
                <a:latin typeface="Helvetica" panose="020B0604020202020204" pitchFamily="34" charset="0"/>
              </a:rPr>
              <a:t>以上の</a:t>
            </a:r>
            <a:r>
              <a:rPr lang="en-US" altLang="ja-JP" sz="2400" b="0" i="0" dirty="0">
                <a:solidFill>
                  <a:srgbClr val="052437"/>
                </a:solidFill>
                <a:effectLst/>
                <a:latin typeface="Helvetica" panose="020B0604020202020204" pitchFamily="34" charset="0"/>
              </a:rPr>
              <a:t>5</a:t>
            </a:r>
            <a:r>
              <a:rPr lang="ja-JP" altLang="en-US" sz="2400" b="0" i="0" dirty="0">
                <a:solidFill>
                  <a:srgbClr val="052437"/>
                </a:solidFill>
                <a:effectLst/>
                <a:latin typeface="Helvetica" panose="020B0604020202020204" pitchFamily="34" charset="0"/>
              </a:rPr>
              <a:t>つの症状のうち</a:t>
            </a:r>
            <a:r>
              <a:rPr lang="en-US" altLang="ja-JP" sz="2400" b="0" i="0" dirty="0">
                <a:solidFill>
                  <a:srgbClr val="052437"/>
                </a:solidFill>
                <a:effectLst/>
                <a:latin typeface="Helvetica" panose="020B0604020202020204" pitchFamily="34" charset="0"/>
              </a:rPr>
              <a:t>2</a:t>
            </a:r>
            <a:r>
              <a:rPr lang="ja-JP" altLang="en-US" sz="2400" b="0" i="0" dirty="0">
                <a:solidFill>
                  <a:srgbClr val="052437"/>
                </a:solidFill>
                <a:effectLst/>
                <a:latin typeface="Helvetica" panose="020B0604020202020204" pitchFamily="34" charset="0"/>
              </a:rPr>
              <a:t>つ以上が、おのおの</a:t>
            </a:r>
            <a:r>
              <a:rPr lang="en-US" altLang="ja-JP" sz="2400" b="0" i="0" dirty="0">
                <a:solidFill>
                  <a:srgbClr val="052437"/>
                </a:solidFill>
                <a:effectLst/>
                <a:latin typeface="Helvetica" panose="020B0604020202020204" pitchFamily="34" charset="0"/>
              </a:rPr>
              <a:t>1</a:t>
            </a:r>
            <a:r>
              <a:rPr lang="ja-JP" altLang="en-US" sz="2400" b="0" i="0" dirty="0">
                <a:solidFill>
                  <a:srgbClr val="052437"/>
                </a:solidFill>
                <a:effectLst/>
                <a:latin typeface="Helvetica" panose="020B0604020202020204" pitchFamily="34" charset="0"/>
              </a:rPr>
              <a:t>か月間ほとんどいつも存在すること</a:t>
            </a:r>
          </a:p>
          <a:p>
            <a:pPr algn="l">
              <a:buFont typeface="Arial" panose="020B0604020202020204" pitchFamily="34" charset="0"/>
              <a:buChar char="•"/>
            </a:pPr>
            <a:r>
              <a:rPr lang="ja-JP" altLang="en-US" sz="2400" b="0" i="0" dirty="0">
                <a:solidFill>
                  <a:srgbClr val="052437"/>
                </a:solidFill>
                <a:effectLst/>
                <a:latin typeface="Helvetica" panose="020B0604020202020204" pitchFamily="34" charset="0"/>
              </a:rPr>
              <a:t>少なくとも一つの症状は</a:t>
            </a:r>
            <a:r>
              <a:rPr lang="en-US" altLang="ja-JP" sz="2400" b="0" i="0" dirty="0">
                <a:solidFill>
                  <a:srgbClr val="052437"/>
                </a:solidFill>
                <a:effectLst/>
                <a:latin typeface="Helvetica" panose="020B0604020202020204" pitchFamily="34" charset="0"/>
              </a:rPr>
              <a:t>1</a:t>
            </a:r>
            <a:r>
              <a:rPr lang="ja-JP" altLang="en-US" sz="2400" b="0" i="0" dirty="0">
                <a:solidFill>
                  <a:srgbClr val="052437"/>
                </a:solidFill>
                <a:effectLst/>
                <a:latin typeface="Helvetica" panose="020B0604020202020204" pitchFamily="34" charset="0"/>
              </a:rPr>
              <a:t>か</a:t>
            </a:r>
            <a:r>
              <a:rPr lang="en-US" altLang="ja-JP" sz="2400" b="0" i="0" dirty="0">
                <a:solidFill>
                  <a:srgbClr val="052437"/>
                </a:solidFill>
                <a:effectLst/>
                <a:latin typeface="Helvetica" panose="020B0604020202020204" pitchFamily="34" charset="0"/>
              </a:rPr>
              <a:t>2</a:t>
            </a:r>
            <a:r>
              <a:rPr lang="ja-JP" altLang="en-US" sz="2400" b="0" i="0" dirty="0">
                <a:solidFill>
                  <a:srgbClr val="052437"/>
                </a:solidFill>
                <a:effectLst/>
                <a:latin typeface="Helvetica" panose="020B0604020202020204" pitchFamily="34" charset="0"/>
              </a:rPr>
              <a:t>か</a:t>
            </a:r>
            <a:r>
              <a:rPr lang="en-US" altLang="ja-JP" sz="2400" b="0" i="0" dirty="0">
                <a:solidFill>
                  <a:srgbClr val="052437"/>
                </a:solidFill>
                <a:effectLst/>
                <a:latin typeface="Helvetica" panose="020B0604020202020204" pitchFamily="34" charset="0"/>
              </a:rPr>
              <a:t>3</a:t>
            </a:r>
            <a:r>
              <a:rPr lang="ja-JP" altLang="en-US" sz="2400" b="0" i="0" dirty="0">
                <a:solidFill>
                  <a:srgbClr val="052437"/>
                </a:solidFill>
                <a:effectLst/>
                <a:latin typeface="Helvetica" panose="020B0604020202020204" pitchFamily="34" charset="0"/>
              </a:rPr>
              <a:t>あること。</a:t>
            </a:r>
          </a:p>
          <a:p>
            <a:pPr algn="l">
              <a:buFont typeface="Arial" panose="020B0604020202020204" pitchFamily="34" charset="0"/>
              <a:buChar char="•"/>
            </a:pPr>
            <a:r>
              <a:rPr lang="ja-JP" altLang="en-US" sz="2400" b="0" i="0" dirty="0">
                <a:solidFill>
                  <a:srgbClr val="052437"/>
                </a:solidFill>
                <a:effectLst/>
                <a:latin typeface="Helvetica" panose="020B0604020202020204" pitchFamily="34" charset="0"/>
              </a:rPr>
              <a:t>意欲低下など前駆期・残遺期の非特異的症状を含めると</a:t>
            </a:r>
            <a:r>
              <a:rPr lang="en-US" altLang="ja-JP" sz="2400" b="0" i="0" dirty="0">
                <a:solidFill>
                  <a:srgbClr val="052437"/>
                </a:solidFill>
                <a:effectLst/>
                <a:latin typeface="Helvetica" panose="020B0604020202020204" pitchFamily="34" charset="0"/>
              </a:rPr>
              <a:t>6</a:t>
            </a:r>
            <a:r>
              <a:rPr lang="ja-JP" altLang="en-US" sz="2400" b="0" i="0" dirty="0">
                <a:solidFill>
                  <a:srgbClr val="052437"/>
                </a:solidFill>
                <a:effectLst/>
                <a:latin typeface="Helvetica" panose="020B0604020202020204" pitchFamily="34" charset="0"/>
              </a:rPr>
              <a:t>か月以上の持続的な徴候があること</a:t>
            </a:r>
          </a:p>
          <a:p>
            <a:endParaRPr kumimoji="1" lang="ja-JP" altLang="en-US" dirty="0"/>
          </a:p>
        </p:txBody>
      </p:sp>
    </p:spTree>
    <p:extLst>
      <p:ext uri="{BB962C8B-B14F-4D97-AF65-F5344CB8AC3E}">
        <p14:creationId xmlns:p14="http://schemas.microsoft.com/office/powerpoint/2010/main" val="3343808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DB3B0FD-61EA-181A-A578-78454E0336B8}"/>
              </a:ext>
            </a:extLst>
          </p:cNvPr>
          <p:cNvSpPr>
            <a:spLocks noGrp="1"/>
          </p:cNvSpPr>
          <p:nvPr>
            <p:ph type="title"/>
          </p:nvPr>
        </p:nvSpPr>
        <p:spPr>
          <a:xfrm>
            <a:off x="966744" y="55118"/>
            <a:ext cx="9076329" cy="1064277"/>
          </a:xfrm>
        </p:spPr>
        <p:txBody>
          <a:bodyPr/>
          <a:lstStyle/>
          <a:p>
            <a:pPr algn="ctr"/>
            <a:r>
              <a:rPr lang="ja-JP" altLang="en-US" dirty="0"/>
              <a:t>高齢者の統合失調症</a:t>
            </a:r>
          </a:p>
        </p:txBody>
      </p:sp>
      <p:sp>
        <p:nvSpPr>
          <p:cNvPr id="5" name="コンテンツ プレースホルダー 4">
            <a:extLst>
              <a:ext uri="{FF2B5EF4-FFF2-40B4-BE49-F238E27FC236}">
                <a16:creationId xmlns:a16="http://schemas.microsoft.com/office/drawing/2014/main" id="{F36CC500-C3D7-54D3-A469-6EE56C9D34EE}"/>
              </a:ext>
            </a:extLst>
          </p:cNvPr>
          <p:cNvSpPr>
            <a:spLocks noGrp="1"/>
          </p:cNvSpPr>
          <p:nvPr>
            <p:ph idx="1"/>
          </p:nvPr>
        </p:nvSpPr>
        <p:spPr>
          <a:xfrm>
            <a:off x="54754" y="1270304"/>
            <a:ext cx="11941955" cy="5532577"/>
          </a:xfrm>
        </p:spPr>
        <p:txBody>
          <a:bodyPr/>
          <a:lstStyle/>
          <a:p>
            <a:pPr algn="l" fontAlgn="base"/>
            <a:r>
              <a:rPr lang="ja-JP" altLang="en-US" sz="3200" b="0" i="0" dirty="0">
                <a:solidFill>
                  <a:srgbClr val="00264C"/>
                </a:solidFill>
                <a:effectLst/>
                <a:latin typeface="Noto Sans Japanese"/>
              </a:rPr>
              <a:t>老年期に新たに発症する統合失調症の症状の特徴は、</a:t>
            </a:r>
            <a:r>
              <a:rPr lang="ja-JP" altLang="en-US" sz="3200" b="0" i="0" dirty="0">
                <a:solidFill>
                  <a:srgbClr val="FF0000"/>
                </a:solidFill>
                <a:effectLst/>
                <a:latin typeface="Noto Sans Japanese"/>
              </a:rPr>
              <a:t>妄想</a:t>
            </a:r>
            <a:r>
              <a:rPr lang="ja-JP" altLang="en-US" sz="3200" b="0" i="0" dirty="0">
                <a:solidFill>
                  <a:srgbClr val="00264C"/>
                </a:solidFill>
                <a:effectLst/>
                <a:latin typeface="Noto Sans Japanese"/>
              </a:rPr>
              <a:t>（訂正がきかない誤った思い込み）が主症状です。</a:t>
            </a:r>
          </a:p>
          <a:p>
            <a:pPr algn="l" fontAlgn="base"/>
            <a:r>
              <a:rPr lang="ja-JP" altLang="en-US" sz="3200" b="0" i="0" dirty="0">
                <a:solidFill>
                  <a:srgbClr val="00264C"/>
                </a:solidFill>
                <a:effectLst/>
                <a:latin typeface="Noto Sans Japanese"/>
              </a:rPr>
              <a:t>若年発症の統合失調症に比べると、高齢者でみられる妄想の主題は</a:t>
            </a:r>
            <a:r>
              <a:rPr lang="ja-JP" altLang="en-US" sz="3200" b="0" i="0" dirty="0">
                <a:solidFill>
                  <a:srgbClr val="FF0000"/>
                </a:solidFill>
                <a:effectLst/>
                <a:latin typeface="Noto Sans Japanese"/>
              </a:rPr>
              <a:t>現実的、具体的</a:t>
            </a:r>
            <a:r>
              <a:rPr lang="ja-JP" altLang="en-US" sz="3200" b="0" i="0" dirty="0">
                <a:solidFill>
                  <a:srgbClr val="00264C"/>
                </a:solidFill>
                <a:effectLst/>
                <a:latin typeface="Noto Sans Japanese"/>
              </a:rPr>
              <a:t>であることが特徴であり、その人の日常生活状況に即した、いかにもありそうな内容がみられます。</a:t>
            </a:r>
            <a:endParaRPr lang="en-US" altLang="ja-JP" sz="3200" b="0" i="0" dirty="0">
              <a:solidFill>
                <a:srgbClr val="00264C"/>
              </a:solidFill>
              <a:effectLst/>
              <a:latin typeface="Noto Sans Japanese"/>
            </a:endParaRPr>
          </a:p>
          <a:p>
            <a:pPr algn="l" fontAlgn="base"/>
            <a:r>
              <a:rPr lang="ja-JP" altLang="en-US" sz="3200" b="0" i="0" dirty="0">
                <a:solidFill>
                  <a:srgbClr val="00264C"/>
                </a:solidFill>
                <a:effectLst/>
                <a:latin typeface="Noto Sans Japanese"/>
              </a:rPr>
              <a:t>若年発症の統合失調症でみられるような思考障害や感情の平板化、自閉などの</a:t>
            </a:r>
            <a:r>
              <a:rPr lang="ja-JP" altLang="en-US" sz="3200" b="0" i="0" dirty="0">
                <a:solidFill>
                  <a:schemeClr val="accent3"/>
                </a:solidFill>
                <a:effectLst/>
                <a:latin typeface="Noto Sans Japanese"/>
              </a:rPr>
              <a:t>陰性症状を伴うことはまれ</a:t>
            </a:r>
            <a:r>
              <a:rPr lang="ja-JP" altLang="en-US" sz="3200" b="0" i="0" dirty="0">
                <a:solidFill>
                  <a:srgbClr val="00264C"/>
                </a:solidFill>
                <a:effectLst/>
                <a:latin typeface="Noto Sans Japanese"/>
              </a:rPr>
              <a:t>です。</a:t>
            </a:r>
            <a:endParaRPr lang="ja-JP" altLang="en-US" sz="3200" dirty="0"/>
          </a:p>
        </p:txBody>
      </p:sp>
    </p:spTree>
    <p:extLst>
      <p:ext uri="{BB962C8B-B14F-4D97-AF65-F5344CB8AC3E}">
        <p14:creationId xmlns:p14="http://schemas.microsoft.com/office/powerpoint/2010/main" val="3343355702"/>
      </p:ext>
    </p:extLst>
  </p:cSld>
  <p:clrMapOvr>
    <a:masterClrMapping/>
  </p:clrMapOvr>
</p:sld>
</file>

<file path=ppt/theme/theme1.xml><?xml version="1.0" encoding="utf-8"?>
<a:theme xmlns:a="http://schemas.openxmlformats.org/drawingml/2006/main" name="MarrakeshVTI">
  <a:themeElements>
    <a:clrScheme name="AnalogousFromDarkSeedLeftStep">
      <a:dk1>
        <a:srgbClr val="000000"/>
      </a:dk1>
      <a:lt1>
        <a:srgbClr val="FFFFFF"/>
      </a:lt1>
      <a:dk2>
        <a:srgbClr val="1B2830"/>
      </a:dk2>
      <a:lt2>
        <a:srgbClr val="F1F3F0"/>
      </a:lt2>
      <a:accent1>
        <a:srgbClr val="A629E7"/>
      </a:accent1>
      <a:accent2>
        <a:srgbClr val="592FD9"/>
      </a:accent2>
      <a:accent3>
        <a:srgbClr val="294AE7"/>
      </a:accent3>
      <a:accent4>
        <a:srgbClr val="1787D5"/>
      </a:accent4>
      <a:accent5>
        <a:srgbClr val="22BFBE"/>
      </a:accent5>
      <a:accent6>
        <a:srgbClr val="16C67B"/>
      </a:accent6>
      <a:hlink>
        <a:srgbClr val="3897A9"/>
      </a:hlink>
      <a:folHlink>
        <a:srgbClr val="7F7F7F"/>
      </a:folHlink>
    </a:clrScheme>
    <a:fontScheme name="Goudy">
      <a:majorFont>
        <a:latin typeface="Yu Gothic Medium"/>
        <a:ea typeface=""/>
        <a:cs typeface=""/>
      </a:majorFont>
      <a:minorFont>
        <a:latin typeface="Yu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rakeshVTI" id="{DCD97A9B-DAE4-42FA-B2F9-0A5C34F43D6C}" vid="{A7163F41-974B-4A88-831F-D9DFFFE40CEC}"/>
    </a:ext>
  </a:extLst>
</a:theme>
</file>

<file path=docProps/app.xml><?xml version="1.0" encoding="utf-8"?>
<Properties xmlns="http://schemas.openxmlformats.org/officeDocument/2006/extended-properties" xmlns:vt="http://schemas.openxmlformats.org/officeDocument/2006/docPropsVTypes">
  <TotalTime>27</TotalTime>
  <Words>631</Words>
  <Application>Microsoft Office PowerPoint</Application>
  <PresentationFormat>ワイド画面</PresentationFormat>
  <Paragraphs>26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Kosugi Maru</vt:lpstr>
      <vt:lpstr>Noto Sans Japanese</vt:lpstr>
      <vt:lpstr>Yu Gothic Medium</vt:lpstr>
      <vt:lpstr>Arial</vt:lpstr>
      <vt:lpstr>Goudy Old Style</vt:lpstr>
      <vt:lpstr>Helvetica</vt:lpstr>
      <vt:lpstr>MarrakeshVTI</vt:lpstr>
      <vt:lpstr>妄想性障害</vt:lpstr>
      <vt:lpstr>妄想性障害診断　DSM5</vt:lpstr>
      <vt:lpstr>妄想の種類</vt:lpstr>
      <vt:lpstr>統合失調症の診断（DSM-5）</vt:lpstr>
      <vt:lpstr>高齢者の統合失調症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妄想性障害</dc:title>
  <dc:creator>三平 宮川</dc:creator>
  <cp:lastModifiedBy>三平 宮川</cp:lastModifiedBy>
  <cp:revision>1</cp:revision>
  <dcterms:created xsi:type="dcterms:W3CDTF">2023-10-10T00:14:41Z</dcterms:created>
  <dcterms:modified xsi:type="dcterms:W3CDTF">2023-10-10T00:42:05Z</dcterms:modified>
</cp:coreProperties>
</file>