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8" r:id="rId3"/>
    <p:sldId id="258" r:id="rId4"/>
    <p:sldId id="260" r:id="rId5"/>
    <p:sldId id="264" r:id="rId6"/>
    <p:sldId id="259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23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7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7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7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0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5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8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4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7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2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7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6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www.google.co.jp/url?sa=i&amp;rct=j&amp;q=&amp;esrc=s&amp;source=images&amp;cd=&amp;cad=rja&amp;uact=8&amp;ved=0ahUKEwi17O_F5qPMAhXlJqYKHUATCVAQjRwIBw&amp;url=http%3A%2F%2Fblog.livedoor.jp%2Fkenta_futami%2Farchives%2F53617.html&amp;bvm=bv.119745492,d.dGY&amp;psig=AFQjCNHFxZcT1U2rYJWyyeyawg9r0UAE5w&amp;ust=1461467921491295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64E6E-5DA4-4879-B77E-D924E11C58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044" b="16287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60885E-C759-4A17-A967-E90762299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289" y="5087185"/>
            <a:ext cx="10279036" cy="1280161"/>
          </a:xfrm>
        </p:spPr>
        <p:txBody>
          <a:bodyPr anchor="ctr">
            <a:normAutofit/>
          </a:bodyPr>
          <a:lstStyle/>
          <a:p>
            <a:pPr algn="r"/>
            <a:r>
              <a:rPr kumimoji="1" lang="ja-JP" altLang="en-US" sz="4800" dirty="0">
                <a:solidFill>
                  <a:srgbClr val="FFFFFF"/>
                </a:solidFill>
              </a:rPr>
              <a:t>筋肉の収縮に必要なエネルギーは？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C45AE34-53FA-4226-A1AE-09CAF67EC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endParaRPr kumimoji="1" lang="ja-JP" altLang="en-US" sz="15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80428" y="286910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2188"/>
    </mc:Choice>
    <mc:Fallback>
      <p:transition spd="slow" advTm="12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97" objId="5"/>
        <p14:stopEvt time="12188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9517" y="-3448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/>
              <a:t>筋原繊維の収縮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livedoor.blogimg.jp/kenta_futami/imgs/8/1/815ce1ef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2192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82292" y="427940"/>
            <a:ext cx="304800" cy="304800"/>
          </a:xfrm>
          <a:prstGeom prst="rect">
            <a:avLst/>
          </a:prstGeom>
        </p:spPr>
      </p:pic>
      <p:pic>
        <p:nvPicPr>
          <p:cNvPr id="5" name="オーディオ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6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88"/>
    </mc:Choice>
    <mc:Fallback>
      <p:transition spd="slow" advTm="50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711" objId="4"/>
        <p14:stopEvt time="50058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C68CFC-9601-4557-9E55-16C32370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70749-A2E4-48D2-8FA7-BB38A5BE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Ca2＋による骨格筋収縮の開始?">
            <a:extLst>
              <a:ext uri="{FF2B5EF4-FFF2-40B4-BE49-F238E27FC236}">
                <a16:creationId xmlns:a16="http://schemas.microsoft.com/office/drawing/2014/main" id="{C8368F40-E5C2-415D-A3DE-61DBF360542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2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98974" y="134203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40"/>
    </mc:Choice>
    <mc:Fallback>
      <p:transition spd="slow" advTm="4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75" objId="5"/>
        <p14:stopEvt time="42440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2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74"/>
    </mc:Choice>
    <mc:Fallback>
      <p:transition spd="slow" advTm="15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41" objId="3"/>
        <p14:stopEvt time="1517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/>
              <a:t>エネルギー産生（解糖系、</a:t>
            </a:r>
            <a:r>
              <a:rPr kumimoji="1" lang="en-US" altLang="ja-JP" sz="5400" dirty="0"/>
              <a:t>TCA</a:t>
            </a:r>
            <a:r>
              <a:rPr kumimoji="1" lang="ja-JP" altLang="en-US" sz="5400" dirty="0"/>
              <a:t>回路）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" y="1237673"/>
            <a:ext cx="12034980" cy="5541818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01400" y="3703782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48"/>
    </mc:Choice>
    <mc:Fallback>
      <p:transition spd="slow" advTm="56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80" objId="3"/>
        <p14:stopEvt time="5071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C2AE81-9567-4935-B076-CA093705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2169526"/>
            <a:ext cx="4631919" cy="2862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kumimoji="1" lang="ja-JP" altLang="en-US" sz="4400" dirty="0">
                <a:solidFill>
                  <a:srgbClr val="FFFFFF"/>
                </a:solidFill>
              </a:rPr>
              <a:t>ミトコンドリアの由来：</a:t>
            </a:r>
            <a:r>
              <a:rPr lang="ja-JP" altLang="ja-JP" sz="4400" dirty="0">
                <a:solidFill>
                  <a:schemeClr val="bg2"/>
                </a:solidFill>
              </a:rPr>
              <a:t>ミトコンドリアは好気性細菌α</a:t>
            </a:r>
            <a:r>
              <a:rPr lang="ja-JP" altLang="en-US" sz="4400" i="1" dirty="0">
                <a:solidFill>
                  <a:schemeClr val="bg2"/>
                </a:solidFill>
              </a:rPr>
              <a:t>プロテオバクテリア</a:t>
            </a:r>
            <a:r>
              <a:rPr lang="ja-JP" altLang="ja-JP" sz="4400" dirty="0">
                <a:solidFill>
                  <a:schemeClr val="bg2"/>
                </a:solidFill>
              </a:rPr>
              <a:t>が</a:t>
            </a:r>
            <a:r>
              <a:rPr lang="ja-JP" altLang="en-US" sz="4400" dirty="0">
                <a:solidFill>
                  <a:schemeClr val="bg2"/>
                </a:solidFill>
              </a:rPr>
              <a:t>真核細胞に共生</a:t>
            </a:r>
            <a:r>
              <a:rPr lang="en-US" altLang="ja-JP" sz="4400" dirty="0">
                <a:solidFill>
                  <a:schemeClr val="bg2"/>
                </a:solidFill>
              </a:rPr>
              <a:t/>
            </a:r>
            <a:br>
              <a:rPr lang="en-US" altLang="ja-JP" sz="4400" dirty="0">
                <a:solidFill>
                  <a:schemeClr val="bg2"/>
                </a:solidFill>
              </a:rPr>
            </a:br>
            <a:r>
              <a:rPr lang="ja-JP" altLang="en-US" sz="4400" dirty="0">
                <a:solidFill>
                  <a:schemeClr val="bg2"/>
                </a:solidFill>
              </a:rPr>
              <a:t>また、ミトコンドリア</a:t>
            </a:r>
            <a:r>
              <a:rPr lang="en-US" altLang="ja-JP" sz="4400" dirty="0">
                <a:solidFill>
                  <a:schemeClr val="bg2"/>
                </a:solidFill>
              </a:rPr>
              <a:t>DNA</a:t>
            </a:r>
            <a:r>
              <a:rPr lang="ja-JP" altLang="en-US" sz="4400" dirty="0">
                <a:solidFill>
                  <a:schemeClr val="bg2"/>
                </a:solidFill>
              </a:rPr>
              <a:t>は母親由来</a:t>
            </a:r>
            <a:endParaRPr kumimoji="1" lang="ja-JP" altLang="en-US" sz="4400" dirty="0">
              <a:solidFill>
                <a:schemeClr val="bg2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コンテンツ プレースホルダー 4" descr="無脊椎動物, 動物, 室内 が含まれている画像&#10;&#10;自動的に生成された説明">
            <a:extLst>
              <a:ext uri="{FF2B5EF4-FFF2-40B4-BE49-F238E27FC236}">
                <a16:creationId xmlns:a16="http://schemas.microsoft.com/office/drawing/2014/main" id="{653F8622-E402-4EF4-97B2-E7AEAFED8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94" y="0"/>
            <a:ext cx="7446979" cy="6858000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78"/>
    </mc:Choice>
    <mc:Fallback>
      <p:transition spd="slow" advTm="3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116" objId="3"/>
        <p14:stopEvt time="35568" objId="3"/>
      </p14:showEvtLst>
    </p:ext>
  </p:extLst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641"/>
      </a:dk2>
      <a:lt2>
        <a:srgbClr val="E8E4E2"/>
      </a:lt2>
      <a:accent1>
        <a:srgbClr val="26B5B0"/>
      </a:accent1>
      <a:accent2>
        <a:srgbClr val="1D8BCF"/>
      </a:accent2>
      <a:accent3>
        <a:srgbClr val="2F53E1"/>
      </a:accent3>
      <a:accent4>
        <a:srgbClr val="CF1D31"/>
      </a:accent4>
      <a:accent5>
        <a:srgbClr val="E1662F"/>
      </a:accent5>
      <a:accent6>
        <a:srgbClr val="CA9A1C"/>
      </a:accent6>
      <a:hlink>
        <a:srgbClr val="BC6D3C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45</Words>
  <Application>Microsoft Office PowerPoint</Application>
  <PresentationFormat>ワイド画面</PresentationFormat>
  <Paragraphs>4</Paragraphs>
  <Slides>6</Slides>
  <Notes>0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ＭＳ Ｐゴシック</vt:lpstr>
      <vt:lpstr>Calibri</vt:lpstr>
      <vt:lpstr>Calibri Light</vt:lpstr>
      <vt:lpstr>RetrospectVTI</vt:lpstr>
      <vt:lpstr>筋肉の収縮に必要なエネルギーは？</vt:lpstr>
      <vt:lpstr>筋原繊維の収縮</vt:lpstr>
      <vt:lpstr>PowerPoint プレゼンテーション</vt:lpstr>
      <vt:lpstr>PowerPoint プレゼンテーション</vt:lpstr>
      <vt:lpstr>エネルギー産生（解糖系、TCA回路）</vt:lpstr>
      <vt:lpstr>ミトコンドリアの由来：ミトコンドリアは好気性細菌αプロテオバクテリアが真核細胞に共生 また、ミトコンドリアDNAは母親由来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筋肉の収縮に必要なエネルギー</dc:title>
  <dc:creator>三平 宮川</dc:creator>
  <cp:lastModifiedBy>宮川　三平</cp:lastModifiedBy>
  <cp:revision>6</cp:revision>
  <dcterms:created xsi:type="dcterms:W3CDTF">2019-08-24T23:37:23Z</dcterms:created>
  <dcterms:modified xsi:type="dcterms:W3CDTF">2020-09-29T00:49:56Z</dcterms:modified>
</cp:coreProperties>
</file>