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7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7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1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7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7A15D47-CFA8-4D1D-BF01-B927EAC89B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51218" y="1641763"/>
            <a:ext cx="304800" cy="304800"/>
          </a:xfrm>
          <a:prstGeom prst="rect">
            <a:avLst/>
          </a:prstGeom>
        </p:spPr>
      </p:pic>
      <p:pic>
        <p:nvPicPr>
          <p:cNvPr id="3" name="オーディオ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3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418"/>
    </mc:Choice>
    <mc:Fallback>
      <p:transition spd="slow" advTm="39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79" objId="2"/>
        <p14:triggerEvt type="onClick" time="2279" objId="2"/>
        <p14:stopEvt time="39418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1A5713B-D090-48C2-83E6-4F431ED8FF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755642"/>
          </a:xfrm>
          <a:prstGeom prst="rect">
            <a:avLst/>
          </a:prstGeom>
        </p:spPr>
      </p:pic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33509" y="429491"/>
            <a:ext cx="304800" cy="304800"/>
          </a:xfrm>
          <a:prstGeom prst="rect">
            <a:avLst/>
          </a:prstGeom>
        </p:spPr>
      </p:pic>
      <p:pic>
        <p:nvPicPr>
          <p:cNvPr id="4" name="オーディオ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08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68"/>
    </mc:Choice>
    <mc:Fallback>
      <p:transition spd="slow" advTm="16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37" objId="2"/>
        <p14:triggerEvt type="onClick" time="2237" objId="2"/>
        <p14:stopEvt time="16968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95D7B11-CBE4-4FB8-8F7C-59A8CE9181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20746" y="270163"/>
            <a:ext cx="304800" cy="304800"/>
          </a:xfrm>
          <a:prstGeom prst="rect">
            <a:avLst/>
          </a:prstGeom>
        </p:spPr>
      </p:pic>
      <p:pic>
        <p:nvPicPr>
          <p:cNvPr id="4" name="オーディオ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2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55"/>
    </mc:Choice>
    <mc:Fallback>
      <p:transition spd="slow" advTm="23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27" objId="2"/>
        <p14:triggerEvt type="onClick" time="1827" objId="2"/>
        <p14:stopEvt time="23855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B7088B6-8AF3-4DB6-926D-78FF6E61F1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H="1">
            <a:off x="11402293" y="360215"/>
            <a:ext cx="228602" cy="228602"/>
          </a:xfrm>
          <a:prstGeom prst="rect">
            <a:avLst/>
          </a:prstGeom>
        </p:spPr>
      </p:pic>
      <p:pic>
        <p:nvPicPr>
          <p:cNvPr id="4" name="オーディオ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0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56"/>
    </mc:Choice>
    <mc:Fallback>
      <p:transition spd="slow" advTm="27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7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397" objId="2"/>
        <p14:triggerEvt type="onClick" time="2397" objId="2"/>
        <p14:stopEvt time="27356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4B81F44-77C2-4388-81F4-EC87CE381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4" name="オーディオ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3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32"/>
    </mc:Choice>
    <mc:Fallback>
      <p:transition spd="slow" advTm="30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443" objId="2"/>
        <p14:triggerEvt type="onClick" time="3443" objId="2"/>
        <p14:stopEvt time="30932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3988F9-2A01-40BC-8CFD-B82AD820F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0706"/>
            <a:ext cx="12010030" cy="1400530"/>
          </a:xfrm>
        </p:spPr>
        <p:txBody>
          <a:bodyPr/>
          <a:lstStyle/>
          <a:p>
            <a:pPr algn="ctr"/>
            <a:r>
              <a:rPr kumimoji="1" lang="ja-JP" altLang="en-US" b="1" dirty="0"/>
              <a:t>肺胞におけるガス交換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ED0F2F7-2F3D-49A0-B59A-E790A463E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0" y="1009934"/>
            <a:ext cx="12192000" cy="5848066"/>
          </a:xfr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49691" y="5715000"/>
            <a:ext cx="304800" cy="304800"/>
          </a:xfrm>
          <a:prstGeom prst="rect">
            <a:avLst/>
          </a:prstGeom>
        </p:spPr>
      </p:pic>
      <p:pic>
        <p:nvPicPr>
          <p:cNvPr id="4" name="オーディオ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0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849"/>
    </mc:Choice>
    <mc:Fallback>
      <p:transition spd="slow" advTm="47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47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748" objId="3"/>
        <p14:triggerEvt type="onClick" time="2748" objId="3"/>
        <p14:stopEvt time="47486" objId="3"/>
      </p14:showEvtLst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</TotalTime>
  <Words>5</Words>
  <Application>Microsoft Office PowerPoint</Application>
  <PresentationFormat>ワイド画面</PresentationFormat>
  <Paragraphs>1</Paragraphs>
  <Slides>6</Slides>
  <Notes>0</Notes>
  <HiddenSlides>0</HiddenSlides>
  <MMClips>12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メイリオ</vt:lpstr>
      <vt:lpstr>Arial</vt:lpstr>
      <vt:lpstr>Century Gothic</vt:lpstr>
      <vt:lpstr>Wingdings 3</vt:lpstr>
      <vt:lpstr>イオン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肺胞におけるガス交換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miyakawa</dc:creator>
  <cp:lastModifiedBy>宮川　三平</cp:lastModifiedBy>
  <cp:revision>6</cp:revision>
  <dcterms:created xsi:type="dcterms:W3CDTF">2018-10-22T11:29:43Z</dcterms:created>
  <dcterms:modified xsi:type="dcterms:W3CDTF">2020-11-01T21:42:13Z</dcterms:modified>
</cp:coreProperties>
</file>