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76" r:id="rId3"/>
    <p:sldId id="277" r:id="rId4"/>
    <p:sldId id="260" r:id="rId5"/>
    <p:sldId id="273" r:id="rId6"/>
    <p:sldId id="268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310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18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95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91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338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24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397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448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319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725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09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2020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24" r:id="rId5"/>
    <p:sldLayoutId id="2147483718" r:id="rId6"/>
    <p:sldLayoutId id="2147483719" r:id="rId7"/>
    <p:sldLayoutId id="2147483720" r:id="rId8"/>
    <p:sldLayoutId id="2147483723" r:id="rId9"/>
    <p:sldLayoutId id="2147483721" r:id="rId10"/>
    <p:sldLayoutId id="2147483722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hyperlink" Target="http://www.google.co.jp/url?sa=i&amp;rct=j&amp;q=&amp;esrc=s&amp;source=images&amp;cd=&amp;cad=rja&amp;uact=8&amp;ved=0ahUKEwi17O_F5qPMAhXlJqYKHUATCVAQjRwIBw&amp;url=http%3A%2F%2Fblog.livedoor.jp%2Fkenta_futami%2Farchives%2F53617.html&amp;bvm=bv.119745492,d.dGY&amp;psig=AFQjCNHFxZcT1U2rYJWyyeyawg9r0UAE5w&amp;ust=146146792149129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08D4B6A-8113-4DFB-B82E-B60CAC8E0A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22E561-F97C-4CBB-A9A6-A6BF6317BC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F6D6EC1-792E-46A7-BB3F-77D6B7B95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805" y="863695"/>
            <a:ext cx="3980985" cy="3779995"/>
          </a:xfrm>
        </p:spPr>
        <p:txBody>
          <a:bodyPr anchor="ctr">
            <a:normAutofit/>
          </a:bodyPr>
          <a:lstStyle/>
          <a:p>
            <a:r>
              <a:rPr lang="ja-JP" altLang="en-US" dirty="0"/>
              <a:t>筋肉の構造と機能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1E7F859-19EC-482C-9F12-F55C7560F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621" y="4739780"/>
            <a:ext cx="3511233" cy="1147054"/>
          </a:xfrm>
        </p:spPr>
        <p:txBody>
          <a:bodyPr anchor="t">
            <a:normAutofit/>
          </a:bodyPr>
          <a:lstStyle/>
          <a:p>
            <a:endParaRPr kumimoji="1" lang="ja-JP" altLang="en-US" sz="2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1B0E58-A5C8-4CDA-A2E0-35DF94E59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23A1B4-64A1-4F8F-9470-CB60BF91D2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78" r="21655" b="-1"/>
          <a:stretch/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18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92390" y="-650193"/>
            <a:ext cx="8229600" cy="1143000"/>
          </a:xfrm>
        </p:spPr>
        <p:txBody>
          <a:bodyPr/>
          <a:lstStyle/>
          <a:p>
            <a:r>
              <a:rPr kumimoji="1" lang="ja-JP" altLang="en-US" dirty="0"/>
              <a:t>筋の構造①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807"/>
            <a:ext cx="12192000" cy="636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56216" y="477715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5273360" y="-571500"/>
            <a:ext cx="8229600" cy="1143000"/>
          </a:xfrm>
        </p:spPr>
        <p:txBody>
          <a:bodyPr/>
          <a:lstStyle/>
          <a:p>
            <a:r>
              <a:rPr kumimoji="1" lang="ja-JP" altLang="en-US" dirty="0"/>
              <a:t>筋の構造②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1500"/>
            <a:ext cx="12009862" cy="6197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74560" y="14645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6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14693" y="-669648"/>
            <a:ext cx="8229600" cy="1143000"/>
          </a:xfrm>
        </p:spPr>
        <p:txBody>
          <a:bodyPr/>
          <a:lstStyle/>
          <a:p>
            <a:r>
              <a:rPr kumimoji="1" lang="ja-JP" altLang="en-US" dirty="0"/>
              <a:t>筋の収縮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352"/>
            <a:ext cx="12192000" cy="6493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12830" y="554306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1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/>
              <a:t>筋肉の収縮：アクチンとミオシンの結合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図 3" descr="Ca2＋による骨格筋収縮の開始?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887200" cy="6724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53000" y="20360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1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69517" y="-34483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6000" dirty="0"/>
              <a:t>筋原繊維の収縮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 descr="http://livedoor.blogimg.jp/kenta_futami/imgs/8/1/815ce1ef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1219200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3677" y="3340244"/>
            <a:ext cx="57912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6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ividendVTI">
  <a:themeElements>
    <a:clrScheme name="">
      <a:dk1>
        <a:srgbClr val="000000"/>
      </a:dk1>
      <a:lt1>
        <a:srgbClr val="FFFFFF"/>
      </a:lt1>
      <a:dk2>
        <a:srgbClr val="412429"/>
      </a:dk2>
      <a:lt2>
        <a:srgbClr val="E5E2E8"/>
      </a:lt2>
      <a:accent1>
        <a:srgbClr val="78AE44"/>
      </a:accent1>
      <a:accent2>
        <a:srgbClr val="9DA838"/>
      </a:accent2>
      <a:accent3>
        <a:srgbClr val="C19B4C"/>
      </a:accent3>
      <a:accent4>
        <a:srgbClr val="B15A3B"/>
      </a:accent4>
      <a:accent5>
        <a:srgbClr val="C34D5E"/>
      </a:accent5>
      <a:accent6>
        <a:srgbClr val="B13B7E"/>
      </a:accent6>
      <a:hlink>
        <a:srgbClr val="C4504E"/>
      </a:hlink>
      <a:folHlink>
        <a:srgbClr val="7F7F7F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29</Words>
  <Application>Microsoft Office PowerPoint</Application>
  <PresentationFormat>ワイド画面</PresentationFormat>
  <Paragraphs>6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HGｺﾞｼｯｸE</vt:lpstr>
      <vt:lpstr>Gill Sans MT</vt:lpstr>
      <vt:lpstr>Wingdings 2</vt:lpstr>
      <vt:lpstr>DividendVTI</vt:lpstr>
      <vt:lpstr>筋肉の構造と機能</vt:lpstr>
      <vt:lpstr>筋の構造①</vt:lpstr>
      <vt:lpstr>筋の構造②</vt:lpstr>
      <vt:lpstr>筋の収縮</vt:lpstr>
      <vt:lpstr>筋肉の収縮：アクチンとミオシンの結合</vt:lpstr>
      <vt:lpstr>筋原繊維の収縮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筋の構造と機能</dc:title>
  <dc:creator>三平 宮川</dc:creator>
  <cp:lastModifiedBy>宮川　三平</cp:lastModifiedBy>
  <cp:revision>5</cp:revision>
  <dcterms:created xsi:type="dcterms:W3CDTF">2019-08-23T05:52:07Z</dcterms:created>
  <dcterms:modified xsi:type="dcterms:W3CDTF">2020-09-13T08:10:49Z</dcterms:modified>
</cp:coreProperties>
</file>