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B3086D-A462-4C82-89FE-C6DD941A96AA}" v="65" dt="2020-11-13T04:16:10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6" d="100"/>
          <a:sy n="66" d="100"/>
        </p:scale>
        <p:origin x="45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Friday, November 13,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535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Friday, November 13,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76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Friday, November 13,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1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Friday, November 13,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29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Friday, November 13,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19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Friday, November 13,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05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Friday, November 13, 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60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Friday, November 13, 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40534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Friday, November 13,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740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Friday, November 13,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99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Friday, November 13,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4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Friday, November 13,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774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0.m4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2.m4a"/><Relationship Id="rId7" Type="http://schemas.openxmlformats.org/officeDocument/2006/relationships/image" Target="../media/image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2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800044" cy="2986234"/>
          </a:xfrm>
        </p:spPr>
        <p:txBody>
          <a:bodyPr anchor="b">
            <a:normAutofit/>
          </a:bodyPr>
          <a:lstStyle/>
          <a:p>
            <a:r>
              <a:rPr lang="ja-JP" altLang="en-US"/>
              <a:t>血液、リンパ系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87560B9-86B8-4558-93E9-FAB8DBE40C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66122" y="7174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1400469-1077-4353-BFB5-E4159ADF19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11524143" y="5425719"/>
            <a:ext cx="826527" cy="463493"/>
          </a:xfrm>
          <a:custGeom>
            <a:avLst/>
            <a:gdLst>
              <a:gd name="connsiteX0" fmla="*/ 791231 w 826527"/>
              <a:gd name="connsiteY0" fmla="*/ 135754 h 463493"/>
              <a:gd name="connsiteX1" fmla="*/ 826527 w 826527"/>
              <a:gd name="connsiteY1" fmla="*/ 178533 h 463493"/>
              <a:gd name="connsiteX2" fmla="*/ 658803 w 826527"/>
              <a:gd name="connsiteY2" fmla="*/ 346257 h 463493"/>
              <a:gd name="connsiteX3" fmla="*/ 627362 w 826527"/>
              <a:gd name="connsiteY3" fmla="*/ 299623 h 463493"/>
              <a:gd name="connsiteX4" fmla="*/ 463493 w 826527"/>
              <a:gd name="connsiteY4" fmla="*/ 231747 h 463493"/>
              <a:gd name="connsiteX5" fmla="*/ 231747 w 826527"/>
              <a:gd name="connsiteY5" fmla="*/ 463493 h 463493"/>
              <a:gd name="connsiteX6" fmla="*/ 0 w 826527"/>
              <a:gd name="connsiteY6" fmla="*/ 463493 h 463493"/>
              <a:gd name="connsiteX7" fmla="*/ 463492 w 826527"/>
              <a:gd name="connsiteY7" fmla="*/ 0 h 463493"/>
              <a:gd name="connsiteX8" fmla="*/ 791231 w 826527"/>
              <a:gd name="connsiteY8" fmla="*/ 135754 h 463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6527" h="463493">
                <a:moveTo>
                  <a:pt x="791231" y="135754"/>
                </a:moveTo>
                <a:lnTo>
                  <a:pt x="826527" y="178533"/>
                </a:lnTo>
                <a:lnTo>
                  <a:pt x="658803" y="346257"/>
                </a:lnTo>
                <a:lnTo>
                  <a:pt x="627362" y="299623"/>
                </a:lnTo>
                <a:cubicBezTo>
                  <a:pt x="585424" y="257686"/>
                  <a:pt x="527487" y="231747"/>
                  <a:pt x="463493" y="231747"/>
                </a:cubicBezTo>
                <a:cubicBezTo>
                  <a:pt x="335503" y="231746"/>
                  <a:pt x="231746" y="335503"/>
                  <a:pt x="231747" y="463493"/>
                </a:cubicBezTo>
                <a:lnTo>
                  <a:pt x="0" y="463493"/>
                </a:lnTo>
                <a:cubicBezTo>
                  <a:pt x="0" y="207513"/>
                  <a:pt x="207513" y="0"/>
                  <a:pt x="463492" y="0"/>
                </a:cubicBezTo>
                <a:cubicBezTo>
                  <a:pt x="591482" y="0"/>
                  <a:pt x="707356" y="51879"/>
                  <a:pt x="791231" y="13575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innerShdw blurRad="127000" dir="2700000">
              <a:schemeClr val="accent1">
                <a:lumMod val="60000"/>
                <a:lumOff val="4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8851F7-6B20-43F1-90FF-B41CE11AFC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11562489" y="5445666"/>
            <a:ext cx="807174" cy="508309"/>
          </a:xfrm>
          <a:custGeom>
            <a:avLst/>
            <a:gdLst>
              <a:gd name="connsiteX0" fmla="*/ 791232 w 807174"/>
              <a:gd name="connsiteY0" fmla="*/ 148880 h 508309"/>
              <a:gd name="connsiteX1" fmla="*/ 807174 w 807174"/>
              <a:gd name="connsiteY1" fmla="*/ 170072 h 508309"/>
              <a:gd name="connsiteX2" fmla="*/ 636502 w 807174"/>
              <a:gd name="connsiteY2" fmla="*/ 340744 h 508309"/>
              <a:gd name="connsiteX3" fmla="*/ 627362 w 807174"/>
              <a:gd name="connsiteY3" fmla="*/ 328595 h 508309"/>
              <a:gd name="connsiteX4" fmla="*/ 463493 w 807174"/>
              <a:gd name="connsiteY4" fmla="*/ 254155 h 508309"/>
              <a:gd name="connsiteX5" fmla="*/ 231747 w 807174"/>
              <a:gd name="connsiteY5" fmla="*/ 508309 h 508309"/>
              <a:gd name="connsiteX6" fmla="*/ 0 w 807174"/>
              <a:gd name="connsiteY6" fmla="*/ 508309 h 508309"/>
              <a:gd name="connsiteX7" fmla="*/ 463493 w 807174"/>
              <a:gd name="connsiteY7" fmla="*/ 0 h 508309"/>
              <a:gd name="connsiteX8" fmla="*/ 791232 w 807174"/>
              <a:gd name="connsiteY8" fmla="*/ 148880 h 508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7174" h="508309">
                <a:moveTo>
                  <a:pt x="791232" y="148880"/>
                </a:moveTo>
                <a:lnTo>
                  <a:pt x="807174" y="170072"/>
                </a:lnTo>
                <a:lnTo>
                  <a:pt x="636502" y="340744"/>
                </a:lnTo>
                <a:lnTo>
                  <a:pt x="627362" y="328595"/>
                </a:lnTo>
                <a:cubicBezTo>
                  <a:pt x="585425" y="282602"/>
                  <a:pt x="527487" y="254155"/>
                  <a:pt x="463493" y="254155"/>
                </a:cubicBezTo>
                <a:cubicBezTo>
                  <a:pt x="335503" y="254155"/>
                  <a:pt x="231746" y="367943"/>
                  <a:pt x="231747" y="508309"/>
                </a:cubicBezTo>
                <a:lnTo>
                  <a:pt x="0" y="508309"/>
                </a:lnTo>
                <a:cubicBezTo>
                  <a:pt x="0" y="227578"/>
                  <a:pt x="207513" y="0"/>
                  <a:pt x="463493" y="0"/>
                </a:cubicBezTo>
                <a:cubicBezTo>
                  <a:pt x="591482" y="-1"/>
                  <a:pt x="707356" y="56895"/>
                  <a:pt x="791232" y="14888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2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5CA84C-64BE-4941-B764-F2CA244E26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681" r="26819" b="2"/>
          <a:stretch/>
        </p:blipFill>
        <p:spPr>
          <a:xfrm>
            <a:off x="6640455" y="606796"/>
            <a:ext cx="4868976" cy="5644408"/>
          </a:xfrm>
          <a:custGeom>
            <a:avLst/>
            <a:gdLst/>
            <a:ahLst/>
            <a:cxnLst/>
            <a:rect l="l" t="t" r="r" b="b"/>
            <a:pathLst>
              <a:path w="4868976" h="5644408">
                <a:moveTo>
                  <a:pt x="2398421" y="0"/>
                </a:moveTo>
                <a:lnTo>
                  <a:pt x="4868973" y="1424628"/>
                </a:lnTo>
                <a:lnTo>
                  <a:pt x="4868976" y="1424625"/>
                </a:lnTo>
                <a:lnTo>
                  <a:pt x="4868976" y="1424628"/>
                </a:lnTo>
                <a:lnTo>
                  <a:pt x="4868976" y="4219781"/>
                </a:lnTo>
                <a:lnTo>
                  <a:pt x="2398419" y="5644408"/>
                </a:lnTo>
                <a:lnTo>
                  <a:pt x="0" y="4219781"/>
                </a:lnTo>
                <a:lnTo>
                  <a:pt x="0" y="1424628"/>
                </a:lnTo>
                <a:lnTo>
                  <a:pt x="0" y="1424625"/>
                </a:lnTo>
                <a:lnTo>
                  <a:pt x="3" y="1424628"/>
                </a:lnTo>
                <a:close/>
              </a:path>
            </a:pathLst>
          </a:cu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09E6BACC-8290-425B-A517-1914E16D82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865497" y="5915162"/>
            <a:ext cx="53549" cy="233295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63500" dist="2540000">
              <a:schemeClr val="accent1">
                <a:lumMod val="60000"/>
                <a:lumOff val="4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8" name="オーディオ 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59"/>
    </mc:Choice>
    <mc:Fallback>
      <p:transition spd="slow" advTm="81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7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495" objId="6"/>
        <p14:triggerEvt type="onClick" time="1495" objId="6"/>
        <p14:stopEvt time="8159" objId="6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グラフ が含まれている画像&#10;&#10;説明は自動で生成されたものです">
            <a:extLst>
              <a:ext uri="{FF2B5EF4-FFF2-40B4-BE49-F238E27FC236}">
                <a16:creationId xmlns:a16="http://schemas.microsoft.com/office/drawing/2014/main" id="{D0E89325-0629-456C-BC9D-3B5F80D122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736"/>
            <a:ext cx="12075885" cy="7804243"/>
          </a:xfrm>
          <a:prstGeom prst="rect">
            <a:avLst/>
          </a:prstGeo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388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62"/>
    </mc:Choice>
    <mc:Fallback>
      <p:transition spd="slow" advTm="26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9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675" objId="5"/>
        <p14:triggerEvt type="onClick" time="1675" objId="5"/>
        <p14:stopEvt time="25632" objId="5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カレンダー&#10;&#10;説明は自動で生成されたものです">
            <a:extLst>
              <a:ext uri="{FF2B5EF4-FFF2-40B4-BE49-F238E27FC236}">
                <a16:creationId xmlns:a16="http://schemas.microsoft.com/office/drawing/2014/main" id="{74164FEA-AAF5-4299-A6F0-FC088644D8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8" y="1361"/>
            <a:ext cx="12162970" cy="6848021"/>
          </a:xfrm>
          <a:prstGeom prst="rect">
            <a:avLst/>
          </a:prstGeo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43756" y="2621145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88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18"/>
    </mc:Choice>
    <mc:Fallback>
      <p:transition spd="slow" advTm="16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1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491" objId="5"/>
        <p14:triggerEvt type="onClick" time="1492" objId="5"/>
        <p14:stopEvt time="16318" objId="5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2" descr="テキス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5A47FF32-035D-401B-A9A9-9531522BB66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63869" y="2904366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67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22"/>
    </mc:Choice>
    <mc:Fallback>
      <p:transition spd="slow" advTm="21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2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748" objId="4"/>
        <p14:triggerEvt type="onClick" time="1748" objId="4"/>
        <p14:stopEvt time="21027" objId="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18DAA774-7D59-49BE-8DF6-623D8D1CA8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88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26"/>
    </mc:Choice>
    <mc:Fallback>
      <p:transition spd="slow" advTm="60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9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735" objId="4"/>
        <p14:triggerEvt type="onClick" time="1735" objId="4"/>
        <p14:stopEvt time="60026" objId="4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C1A6777D-B31B-405A-9CCC-C18021C647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4137"/>
            <a:ext cx="12141199" cy="6806183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73434" y="938002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111"/>
    </mc:Choice>
    <mc:Fallback>
      <p:transition spd="slow" advTm="32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9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99" objId="3"/>
        <p14:triggerEvt type="onClick" time="1999" objId="3"/>
        <p14:stopEvt time="31006" objId="3"/>
      </p14:showEvtLst>
    </p:ext>
  </p:extLst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4</Words>
  <Application>Microsoft Office PowerPoint</Application>
  <PresentationFormat>ワイド画面</PresentationFormat>
  <Paragraphs>1</Paragraphs>
  <Slides>6</Slides>
  <Notes>0</Notes>
  <HiddenSlides>0</HiddenSlides>
  <MMClips>12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9" baseType="lpstr">
      <vt:lpstr>Avenir Next LT Pro</vt:lpstr>
      <vt:lpstr>Arial</vt:lpstr>
      <vt:lpstr>3DFloatVTI</vt:lpstr>
      <vt:lpstr>血液、リンパ系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宮川　三平</dc:creator>
  <cp:lastModifiedBy>宮川　三平</cp:lastModifiedBy>
  <cp:revision>55</cp:revision>
  <dcterms:created xsi:type="dcterms:W3CDTF">2020-11-13T04:03:26Z</dcterms:created>
  <dcterms:modified xsi:type="dcterms:W3CDTF">2020-11-13T06:01:53Z</dcterms:modified>
</cp:coreProperties>
</file>