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61" r:id="rId4"/>
    <p:sldId id="258" r:id="rId5"/>
    <p:sldId id="262" r:id="rId6"/>
    <p:sldId id="263" r:id="rId7"/>
  </p:sldIdLst>
  <p:sldSz cx="12192000" cy="6858000"/>
  <p:notesSz cx="6858000" cy="9144000"/>
  <p:defaultTextStyle>
    <a:defPPr rtl="0">
      <a:defRPr lang="ja-JP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48" autoAdjust="0"/>
  </p:normalViewPr>
  <p:slideViewPr>
    <p:cSldViewPr snapToGrid="0">
      <p:cViewPr varScale="1">
        <p:scale>
          <a:sx n="69" d="100"/>
          <a:sy n="69" d="100"/>
        </p:scale>
        <p:origin x="72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noProof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52C99A2-90CF-41E3-8D1E-256E8D873E6B}" type="datetime1">
              <a:rPr lang="ja-JP" altLang="en-US" noProof="1" smtClean="0">
                <a:latin typeface="Meiryo UI" panose="020B0604030504040204" pitchFamily="50" charset="-128"/>
                <a:ea typeface="Meiryo UI" panose="020B0604030504040204" pitchFamily="50" charset="-128"/>
              </a:rPr>
              <a:t>2023/9/8</a:t>
            </a:fld>
            <a:endParaRPr lang="ja-JP" altLang="en-US" noProof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noProof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90168E-626C-4E60-93C0-A00D25609468}" type="slidenum">
              <a:rPr lang="en-US" altLang="ja-JP" noProof="1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noProof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1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259A2D4-520B-457F-842B-079DB8491286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1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1"/>
              <a:t>クリックしてマスター テキストのスタイルを編集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1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6B3AB32-59DF-41F1-9618-EDFBF5049629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 baseline="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noProof="1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en-US" altLang="ja-JP" noProof="1" smtClean="0"/>
              <a:t>1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noProof="1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6B3AB32-59DF-41F1-9618-EDFBF5049629}" type="slidenum">
              <a:rPr lang="en-US" altLang="ja-JP" noProof="1" smtClean="0"/>
              <a:t>3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431927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noProof="1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6B3AB32-59DF-41F1-9618-EDFBF5049629}" type="slidenum">
              <a:rPr lang="en-US" altLang="ja-JP" noProof="1" smtClean="0"/>
              <a:t>4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2996620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1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5DE683-630D-4E1C-918C-5295617AFA5C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ja-JP" altLang="en-US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>
            <a:lvl1pPr algn="l">
              <a:defRPr baseline="0"/>
            </a:lvl1pPr>
            <a:lvl2pPr algn="l">
              <a:defRPr baseline="0"/>
            </a:lvl2pPr>
            <a:lvl3pPr algn="l">
              <a:defRPr baseline="0"/>
            </a:lvl3pPr>
            <a:lvl4pPr algn="l">
              <a:defRPr baseline="0"/>
            </a:lvl4pPr>
            <a:lvl5pPr algn="l"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/>
            <a:r>
              <a:rPr kumimoji="1" lang="ja-JP" altLang="en-US" noProof="1"/>
              <a:t>第 </a:t>
            </a:r>
            <a:r>
              <a:rPr kumimoji="1" lang="en-US" altLang="ja-JP" noProof="1"/>
              <a:t>2 </a:t>
            </a:r>
            <a:r>
              <a:rPr kumimoji="1" lang="ja-JP" altLang="en-US" noProof="1"/>
              <a:t>レベル</a:t>
            </a:r>
          </a:p>
          <a:p>
            <a:pPr lvl="2"/>
            <a:r>
              <a:rPr kumimoji="1" lang="ja-JP" altLang="en-US" noProof="1"/>
              <a:t>第 </a:t>
            </a:r>
            <a:r>
              <a:rPr kumimoji="1" lang="en-US" altLang="ja-JP" noProof="1"/>
              <a:t>3 </a:t>
            </a:r>
            <a:r>
              <a:rPr kumimoji="1" lang="ja-JP" altLang="en-US" noProof="1"/>
              <a:t>レベル</a:t>
            </a:r>
          </a:p>
          <a:p>
            <a:pPr lvl="3"/>
            <a:r>
              <a:rPr kumimoji="1" lang="ja-JP" altLang="en-US" noProof="1"/>
              <a:t>第 </a:t>
            </a:r>
            <a:r>
              <a:rPr kumimoji="1" lang="en-US" altLang="ja-JP" noProof="1"/>
              <a:t>4 </a:t>
            </a:r>
            <a:r>
              <a:rPr kumimoji="1" lang="ja-JP" altLang="en-US" noProof="1"/>
              <a:t>レベル</a:t>
            </a:r>
          </a:p>
          <a:p>
            <a:pPr lvl="4"/>
            <a:r>
              <a:rPr kumimoji="1" lang="ja-JP" altLang="en-US" noProof="1"/>
              <a:t>第 </a:t>
            </a:r>
            <a:r>
              <a:rPr kumimoji="1" lang="en-US" altLang="ja-JP" noProof="1"/>
              <a:t>5 </a:t>
            </a:r>
            <a:r>
              <a:rPr kumimoji="1" lang="ja-JP" altLang="en-US" noProof="1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B2622888-553C-4725-AF99-A79A6B62F152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>
            <a:lvl1pPr>
              <a:defRPr baseline="0"/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/>
            <a:r>
              <a:rPr kumimoji="1" lang="ja-JP" altLang="en-US" noProof="1"/>
              <a:t>第 </a:t>
            </a:r>
            <a:r>
              <a:rPr kumimoji="1" lang="en-US" altLang="ja-JP" noProof="1"/>
              <a:t>2 </a:t>
            </a:r>
            <a:r>
              <a:rPr kumimoji="1" lang="ja-JP" altLang="en-US" noProof="1"/>
              <a:t>レベル</a:t>
            </a:r>
          </a:p>
          <a:p>
            <a:pPr lvl="2"/>
            <a:r>
              <a:rPr kumimoji="1" lang="ja-JP" altLang="en-US" noProof="1"/>
              <a:t>第 </a:t>
            </a:r>
            <a:r>
              <a:rPr kumimoji="1" lang="en-US" altLang="ja-JP" noProof="1"/>
              <a:t>3 </a:t>
            </a:r>
            <a:r>
              <a:rPr kumimoji="1" lang="ja-JP" altLang="en-US" noProof="1"/>
              <a:t>レベル</a:t>
            </a:r>
          </a:p>
          <a:p>
            <a:pPr lvl="3"/>
            <a:r>
              <a:rPr kumimoji="1" lang="ja-JP" altLang="en-US" noProof="1"/>
              <a:t>第 </a:t>
            </a:r>
            <a:r>
              <a:rPr kumimoji="1" lang="en-US" altLang="ja-JP" noProof="1"/>
              <a:t>4 </a:t>
            </a:r>
            <a:r>
              <a:rPr kumimoji="1" lang="ja-JP" altLang="en-US" noProof="1"/>
              <a:t>レベル</a:t>
            </a:r>
          </a:p>
          <a:p>
            <a:pPr lvl="4"/>
            <a:r>
              <a:rPr kumimoji="1" lang="ja-JP" altLang="en-US" noProof="1"/>
              <a:t>第 </a:t>
            </a:r>
            <a:r>
              <a:rPr kumimoji="1" lang="en-US" altLang="ja-JP" noProof="1"/>
              <a:t>5 </a:t>
            </a:r>
            <a:r>
              <a:rPr kumimoji="1" lang="ja-JP" altLang="en-US" noProof="1"/>
              <a:t>レベル</a:t>
            </a:r>
          </a:p>
          <a:p>
            <a:pPr lvl="4" rtl="0"/>
            <a:endParaRPr lang="ja-JP" altLang="en-US" noProof="1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07571B-5EF7-4D1A-AFEF-1AA30B7BB86B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29D0E459-3E0F-412E-A32F-10EB42145328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 baseline="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2FFF017-7B8D-4AB0-98AE-F2644FAC3135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ja-JP" altLang="en-US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8203038C-05D8-4CAE-A4FB-6FDD034E1EDC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長方形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952105E6-738C-4F26-9929-8A3E4BD8470D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A33E7146-0E31-47E5-8276-DB3427A9F0FD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  <p:sp>
        <p:nvSpPr>
          <p:cNvPr id="7" name="長方形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D6DFB24-E2E2-48FF-A983-A15E9F9833BE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長方形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4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 baseline="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D165ECB-0469-40F9-A608-94C68F2E8C81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ja-JP" altLang="en-US" noProof="1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 baseline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ja-JP" altLang="en-US" noProof="1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1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3CF0C77F-E928-407E-8877-BBE95B1C127B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endParaRPr lang="ja-JP" altLang="en-US" noProof="1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/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1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ja-JP" altLang="en-US" noProof="1"/>
              <a:t>マスター テキストのスタイルを編集する</a:t>
            </a:r>
          </a:p>
          <a:p>
            <a:pPr lvl="1" rtl="0"/>
            <a:r>
              <a:rPr lang="ja-JP" altLang="en-US" noProof="1"/>
              <a:t>第 </a:t>
            </a:r>
            <a:r>
              <a:rPr lang="en-US" altLang="ja-JP" noProof="1"/>
              <a:t>2 </a:t>
            </a:r>
            <a:r>
              <a:rPr lang="ja-JP" altLang="en-US" noProof="1"/>
              <a:t>レベル</a:t>
            </a:r>
          </a:p>
          <a:p>
            <a:pPr lvl="2" rtl="0"/>
            <a:r>
              <a:rPr lang="ja-JP" altLang="en-US" noProof="1"/>
              <a:t>第 </a:t>
            </a:r>
            <a:r>
              <a:rPr lang="en-US" altLang="ja-JP" noProof="1"/>
              <a:t>3 </a:t>
            </a:r>
            <a:r>
              <a:rPr lang="ja-JP" altLang="en-US" noProof="1"/>
              <a:t>レベル</a:t>
            </a:r>
          </a:p>
          <a:p>
            <a:pPr lvl="3" rtl="0"/>
            <a:r>
              <a:rPr lang="ja-JP" altLang="en-US" noProof="1"/>
              <a:t>第 </a:t>
            </a:r>
            <a:r>
              <a:rPr lang="en-US" altLang="ja-JP" noProof="1"/>
              <a:t>4 </a:t>
            </a:r>
            <a:r>
              <a:rPr lang="ja-JP" altLang="en-US" noProof="1"/>
              <a:t>レベル</a:t>
            </a:r>
          </a:p>
          <a:p>
            <a:pPr lvl="4" rtl="0"/>
            <a:r>
              <a:rPr lang="ja-JP" altLang="en-US" noProof="1"/>
              <a:t>第 </a:t>
            </a:r>
            <a:r>
              <a:rPr lang="en-US" altLang="ja-JP" noProof="1"/>
              <a:t>5 </a:t>
            </a:r>
            <a:r>
              <a:rPr lang="ja-JP" altLang="en-US" noProof="1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081DD65-F2F5-46FA-9699-85C576084E88}" type="datetime1">
              <a:rPr lang="ja-JP" altLang="en-US" noProof="1" smtClean="0"/>
              <a:t>2023/9/8</a:t>
            </a:fld>
            <a:endParaRPr lang="ja-JP" altLang="en-US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57F1E4F-1CFF-5643-939E-217C01CDF565}" type="slidenum">
              <a:rPr lang="en-US" altLang="ja-JP" noProof="1" smtClean="0"/>
              <a:pPr/>
              <a:t>‹#›</a:t>
            </a:fld>
            <a:endParaRPr lang="ja-JP" altLang="en-US" noProof="1"/>
          </a:p>
        </p:txBody>
      </p:sp>
      <p:sp>
        <p:nvSpPr>
          <p:cNvPr id="9" name="長方形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長方形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長方形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 baseline="0">
          <a:solidFill>
            <a:schemeClr val="bg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 baseline="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 baseline="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 baseline="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 baseline="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 baseline="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長方形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>
              <a:latin typeface="Meiryo UI" panose="020B0604030504040204" pitchFamily="50" charset="-128"/>
            </a:endParaRPr>
          </a:p>
        </p:txBody>
      </p:sp>
      <p:pic>
        <p:nvPicPr>
          <p:cNvPr id="7" name="画像 6" descr="デジタル接続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-73132" y="-124349"/>
            <a:ext cx="12191980" cy="6857990"/>
          </a:xfrm>
          <a:prstGeom prst="rect">
            <a:avLst/>
          </a:prstGeom>
        </p:spPr>
      </p:pic>
      <p:grpSp>
        <p:nvGrpSpPr>
          <p:cNvPr id="17" name="グループ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長方形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9" name="長方形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20" name="長方形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2" name="長方形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534" y="4676547"/>
            <a:ext cx="11579962" cy="895244"/>
          </a:xfrm>
        </p:spPr>
        <p:txBody>
          <a:bodyPr rtlCol="0">
            <a:noAutofit/>
          </a:bodyPr>
          <a:lstStyle/>
          <a:p>
            <a:pPr rtl="0"/>
            <a:r>
              <a:rPr lang="ja-JP" altLang="en-US" sz="6000" noProof="1">
                <a:solidFill>
                  <a:schemeClr val="bg1"/>
                </a:solidFill>
              </a:rPr>
              <a:t>老年期の精神障害＿１（認知症）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48B6CF59-4E5B-494D-A2F7-97ADD01E6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67246"/>
            <a:ext cx="10993546" cy="484822"/>
          </a:xfrm>
        </p:spPr>
        <p:txBody>
          <a:bodyPr rtlCol="0">
            <a:normAutofit/>
          </a:bodyPr>
          <a:lstStyle/>
          <a:p>
            <a:pPr rtl="0"/>
            <a:endParaRPr lang="ja-JP" altLang="en-US" noProof="1">
              <a:solidFill>
                <a:srgbClr val="7CEB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52CA23F7-111A-EC1B-4851-C37C52CF9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1" y="563418"/>
            <a:ext cx="11480799" cy="606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33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040558-A365-4CCE-92FA-5A48CD98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ja-JP" altLang="en-US" sz="6000" noProof="1">
                <a:solidFill>
                  <a:srgbClr val="FFFEFF"/>
                </a:solidFill>
              </a:rPr>
              <a:t>アルツハイマー型認知症（原因）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E7C1F2-63BC-807C-149C-07B1266C73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73" y="1958108"/>
            <a:ext cx="11268363" cy="489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342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1633EB-7DCB-4DDC-80AF-C885A3EE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ja-JP" altLang="en-US" sz="6000" noProof="1"/>
              <a:t>脳血管性認知症（原因）</a:t>
            </a:r>
          </a:p>
        </p:txBody>
      </p:sp>
      <p:pic>
        <p:nvPicPr>
          <p:cNvPr id="2050" name="Picture 2" descr="脳の血流が悪くなることで起こる血管性認知症 症状や原因、検査について | NHK健康チャンネル">
            <a:extLst>
              <a:ext uri="{FF2B5EF4-FFF2-40B4-BE49-F238E27FC236}">
                <a16:creationId xmlns:a16="http://schemas.microsoft.com/office/drawing/2014/main" id="{94331709-DF45-6DA5-50A5-9AC342F4498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72" y="1995056"/>
            <a:ext cx="11185935" cy="4719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7607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42FD09-EB2B-F93E-9D65-39BD8900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6000" dirty="0"/>
              <a:t>レビー小体型認知症</a:t>
            </a:r>
            <a:r>
              <a:rPr lang="ja-JP" altLang="en-US" sz="2400" dirty="0"/>
              <a:t>（</a:t>
            </a:r>
            <a:r>
              <a:rPr kumimoji="1" lang="ja-JP" altLang="en-US" sz="2400" dirty="0"/>
              <a:t>原因：</a:t>
            </a:r>
            <a:r>
              <a:rPr lang="ja-JP" altLang="en-US" sz="2400" dirty="0"/>
              <a:t>シヌクレイン）</a:t>
            </a:r>
            <a:endParaRPr kumimoji="1" lang="ja-JP" altLang="en-US" sz="2400" dirty="0"/>
          </a:p>
        </p:txBody>
      </p:sp>
      <p:pic>
        <p:nvPicPr>
          <p:cNvPr id="3074" name="Picture 2" descr="神経細胞とレビー小体のイメージ図">
            <a:extLst>
              <a:ext uri="{FF2B5EF4-FFF2-40B4-BE49-F238E27FC236}">
                <a16:creationId xmlns:a16="http://schemas.microsoft.com/office/drawing/2014/main" id="{9231B33A-392D-EA65-8415-6950CD4827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64" y="1911926"/>
            <a:ext cx="11379200" cy="4692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39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CCDC28-70EA-AAA3-BAC7-2986D4816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6000" dirty="0"/>
              <a:t>前頭側頭型認知症（原因）</a:t>
            </a:r>
            <a:endParaRPr kumimoji="1" lang="ja-JP" altLang="en-US" sz="6000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86BF256-5B54-D68A-807C-8CB43CA28D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82" y="2181225"/>
            <a:ext cx="10788073" cy="430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544845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209204_TF56390039_Win32" id="{FCB14B3E-2B92-48B8-A334-05E7A8EE34E1}" vid="{B6EC9E21-8C82-4EB1-BBE7-A370F785D0C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{7A895963-8889-4B50-9029-731994141EE5}tf56390039_win32</Template>
  <TotalTime>53</TotalTime>
  <Words>35</Words>
  <Application>Microsoft Office PowerPoint</Application>
  <PresentationFormat>ワイド画面</PresentationFormat>
  <Paragraphs>8</Paragraphs>
  <Slides>6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Meiryo UI</vt:lpstr>
      <vt:lpstr>Arial</vt:lpstr>
      <vt:lpstr>Gill Sans MT</vt:lpstr>
      <vt:lpstr>Wingdings 2</vt:lpstr>
      <vt:lpstr>ユーザー設定</vt:lpstr>
      <vt:lpstr>老年期の精神障害＿１（認知症）</vt:lpstr>
      <vt:lpstr>PowerPoint プレゼンテーション</vt:lpstr>
      <vt:lpstr>アルツハイマー型認知症（原因）</vt:lpstr>
      <vt:lpstr>脳血管性認知症（原因）</vt:lpstr>
      <vt:lpstr>レビー小体型認知症（原因：シヌクレイン）</vt:lpstr>
      <vt:lpstr>前頭側頭型認知症（原因）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老年期の精神障害＿１（認知症）</dc:title>
  <dc:creator>三平 宮川</dc:creator>
  <cp:lastModifiedBy>三平 宮川</cp:lastModifiedBy>
  <cp:revision>1</cp:revision>
  <dcterms:created xsi:type="dcterms:W3CDTF">2023-09-08T09:21:16Z</dcterms:created>
  <dcterms:modified xsi:type="dcterms:W3CDTF">2023-09-08T10:15:03Z</dcterms:modified>
</cp:coreProperties>
</file>