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 varScale="1">
        <p:scale>
          <a:sx n="60" d="100"/>
          <a:sy n="60" d="100"/>
        </p:scale>
        <p:origin x="393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51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2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385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42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45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071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62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21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2594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79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33FA-58FC-4323-9B75-9EB1121E8F24}" type="datetimeFigureOut">
              <a:rPr kumimoji="1" lang="ja-JP" altLang="en-US" smtClean="0"/>
              <a:t>2020/9/27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019CE-93C1-4F65-A686-5781CD5A09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35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.m4a"/><Relationship Id="rId7" Type="http://schemas.openxmlformats.org/officeDocument/2006/relationships/image" Target="../media/image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www.google.co.jp/url?sa=i&amp;rct=j&amp;q=&amp;esrc=s&amp;source=images&amp;cd=&amp;cad=rja&amp;uact=8&amp;ved=0ahUKEwjxlcjQjZjNAhUhLKYKHYKgCbsQjRwIBw&amp;url=http%3A%2F%2Fwww.lab.toho-u.ac.jp%2Fmed%2Fohashi%2Fcvs%2Ftreatment%2Fmitral_valve%2F&amp;bvm=bv.124088155,d.dGY&amp;psig=AFQjCNF2VpiZWaF_Bzss8d3vvvQz-x5zQw&amp;ust=1465464172468701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8.m4a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5" Type="http://schemas.microsoft.com/office/2007/relationships/media" Target="../media/media13.m4a"/><Relationship Id="rId10" Type="http://schemas.openxmlformats.org/officeDocument/2006/relationships/image" Target="../media/image1.png"/><Relationship Id="rId4" Type="http://schemas.openxmlformats.org/officeDocument/2006/relationships/audio" Target="../media/media12.m4a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108545" y="25835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8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循環器</a:t>
            </a:r>
            <a:endParaRPr kumimoji="1" lang="ja-JP" altLang="en-US" sz="88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6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7941" y="4334124"/>
            <a:ext cx="304800" cy="304800"/>
          </a:xfrm>
          <a:prstGeom prst="rect">
            <a:avLst/>
          </a:prstGeom>
        </p:spPr>
      </p:pic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2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1"/>
    </mc:Choice>
    <mc:Fallback>
      <p:transition spd="slow" advTm="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28" objId="6"/>
        <p14:stopEvt time="7711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心臓 | 看護師の用語辞典 | 看護roo![カンゴルー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" y="71562"/>
            <a:ext cx="12030324" cy="67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3262" y="4906617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7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10"/>
    </mc:Choice>
    <mc:Fallback>
      <p:transition spd="slow" advTm="78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65" objId="3"/>
        <p14:stopEvt time="7831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62931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僧房弁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三尖弁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大動脈弁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肺動脈弁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122" name="Picture 2" descr="http://www.lab.toho-u.ac.jp/med/ohashi/cvs/treatment/mitral_valve/images/index_00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42" y="206061"/>
            <a:ext cx="8216721" cy="627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73179" y="5236156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6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78"/>
    </mc:Choice>
    <mc:Fallback>
      <p:transition spd="slow" advTm="70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90" objId="4"/>
        <p14:stopEvt time="70978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心臓収縮弛緩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と</a:t>
            </a:r>
            <a:r>
              <a:rPr lang="ja-JP" altLang="en-US" dirty="0" smtClean="0"/>
              <a:t>心電図</a:t>
            </a:r>
            <a:r>
              <a:rPr lang="ja-JP" altLang="en-US" dirty="0"/>
              <a:t>波形</a:t>
            </a:r>
            <a:endParaRPr kumimoji="1" lang="ja-JP" altLang="en-US" dirty="0"/>
          </a:p>
        </p:txBody>
      </p:sp>
      <p:pic>
        <p:nvPicPr>
          <p:cNvPr id="8194" name="Picture 2" descr="「心電図波形　心臓収縮弛緩　イラスト」の画像検索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73" y="154547"/>
            <a:ext cx="7800304" cy="64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「心電図波形　心臓収縮弛緩　イラスト」の画像検索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7" y="1510300"/>
            <a:ext cx="3966693" cy="495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5513" y="6314941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8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62"/>
    </mc:Choice>
    <mc:Fallback>
      <p:transition spd="slow" advTm="6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30" objId="3"/>
        <p14:stopEvt time="65762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3805" y="1253768"/>
            <a:ext cx="10515600" cy="2803078"/>
          </a:xfrm>
        </p:spPr>
        <p:txBody>
          <a:bodyPr>
            <a:normAutofit/>
          </a:bodyPr>
          <a:lstStyle/>
          <a:p>
            <a:r>
              <a:rPr kumimoji="1" lang="ja-JP" altLang="en-US" sz="5400" dirty="0" smtClean="0"/>
              <a:t>冠状動脈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172" name="Picture 4" descr="「冠状動脈　　イラスト」の画像検索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04" y="128789"/>
            <a:ext cx="7984900" cy="663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0745" y="5510916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3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19"/>
    </mc:Choice>
    <mc:Fallback>
      <p:transition spd="slow" advTm="30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83" objId="4"/>
        <p14:stopEvt time="30619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6837" y="133305"/>
            <a:ext cx="10515600" cy="1325563"/>
          </a:xfrm>
        </p:spPr>
        <p:txBody>
          <a:bodyPr/>
          <a:lstStyle/>
          <a:p>
            <a:r>
              <a:rPr kumimoji="1" lang="ja-JP" altLang="en-US" dirty="0" smtClean="0"/>
              <a:t>収縮期（最高）血圧と拡張期（最低）血圧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42" name="Picture 2" descr="「収縮期血圧 拡張期血圧」の画像検索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2" y="1313645"/>
            <a:ext cx="6349284" cy="554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「マンシェットの巻き方」の画像検索結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62" y="1210614"/>
            <a:ext cx="6336406" cy="549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録音されたサウンド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44214" y="5872163"/>
            <a:ext cx="304800" cy="304800"/>
          </a:xfrm>
          <a:prstGeom prst="rect">
            <a:avLst/>
          </a:prstGeom>
        </p:spPr>
      </p:pic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1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00"/>
    </mc:Choice>
    <mc:Fallback>
      <p:transition spd="slow" advTm="2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29" objId="6"/>
        <p14:stopEvt time="24400" objId="6"/>
      </p14:showEvtLst>
    </p:ext>
  </p:extLs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33</Words>
  <Application>Microsoft Office PowerPoint</Application>
  <PresentationFormat>ワイド画面</PresentationFormat>
  <Paragraphs>5</Paragraphs>
  <Slides>6</Slides>
  <Notes>0</Notes>
  <HiddenSlides>0</HiddenSlides>
  <MMClips>13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ＭＳ ゴシック</vt:lpstr>
      <vt:lpstr>游ゴシック</vt:lpstr>
      <vt:lpstr>游ゴシック Light</vt:lpstr>
      <vt:lpstr>Arial</vt:lpstr>
      <vt:lpstr>Office テーマ</vt:lpstr>
      <vt:lpstr>循環器</vt:lpstr>
      <vt:lpstr>PowerPoint プレゼンテーション</vt:lpstr>
      <vt:lpstr>僧房弁 三尖弁 大動脈弁 肺動脈弁</vt:lpstr>
      <vt:lpstr>心臓収縮弛緩 と心電図波形</vt:lpstr>
      <vt:lpstr>冠状動脈</vt:lpstr>
      <vt:lpstr>収縮期（最高）血圧と拡張期（最低）血圧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循環器</dc:title>
  <dc:creator>宮川　三平</dc:creator>
  <cp:lastModifiedBy>宮川　三平</cp:lastModifiedBy>
  <cp:revision>6</cp:revision>
  <dcterms:created xsi:type="dcterms:W3CDTF">2020-09-27T07:45:36Z</dcterms:created>
  <dcterms:modified xsi:type="dcterms:W3CDTF">2020-09-27T10:29:11Z</dcterms:modified>
</cp:coreProperties>
</file>