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F10657-818A-4240-A72A-08493C0F6467}" v="168" dt="2020-11-11T22:53:03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6" d="100"/>
          <a:sy n="66" d="100"/>
        </p:scale>
        <p:origin x="45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2020/11/14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10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2020/11/14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74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2020/11/14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86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2020/11/14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51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2020/11/14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90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2020/11/14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40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2020/11/14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88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2020/11/14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58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2020/11/14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86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2020/11/14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45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2020/11/14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38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2A643-9BB0-4E02-80B2-2C0A5E5D738E}" type="datetimeFigureOut">
              <a:rPr kumimoji="1" lang="ja-JP" altLang="en-US" smtClean="0"/>
              <a:t>2020/11/14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28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gif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6.m4a"/><Relationship Id="rId7" Type="http://schemas.openxmlformats.org/officeDocument/2006/relationships/image" Target="../media/image5.gif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4" descr="ダイアグラム&#10;&#10;説明は自動で生成されたものです">
            <a:extLst>
              <a:ext uri="{FF2B5EF4-FFF2-40B4-BE49-F238E27FC236}">
                <a16:creationId xmlns:a16="http://schemas.microsoft.com/office/drawing/2014/main" id="{E8ECF146-DE4E-4C59-A376-7E583BED73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1" y="-3628"/>
            <a:ext cx="12148456" cy="6865256"/>
          </a:xfrm>
          <a:prstGeom prst="rect">
            <a:avLst/>
          </a:prstGeom>
        </p:spPr>
      </p:pic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49143" y="3712028"/>
            <a:ext cx="304800" cy="304800"/>
          </a:xfrm>
          <a:prstGeom prst="rect">
            <a:avLst/>
          </a:prstGeom>
        </p:spPr>
      </p:pic>
      <p:pic>
        <p:nvPicPr>
          <p:cNvPr id="3" name="オーディオ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8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328"/>
    </mc:Choice>
    <mc:Fallback>
      <p:transition spd="slow" advTm="33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9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70" objId="2"/>
        <p14:triggerEvt type="onClick" time="2170" objId="2"/>
        <p14:stopEvt time="33115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 descr="ダイアグラム&#10;&#10;説明は自動で生成されたものです">
            <a:extLst>
              <a:ext uri="{FF2B5EF4-FFF2-40B4-BE49-F238E27FC236}">
                <a16:creationId xmlns:a16="http://schemas.microsoft.com/office/drawing/2014/main" id="{888D9AEF-72E4-4B92-931A-0932E55C21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815" y="1929720"/>
            <a:ext cx="11869056" cy="493621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FE5E742-26A1-4EA3-8DF9-D153A5A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43" y="89354"/>
            <a:ext cx="11981542" cy="1340077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5400">
                <a:latin typeface="MS Gothic"/>
                <a:ea typeface="MS Gothic"/>
                <a:cs typeface="Calibri Light"/>
              </a:rPr>
              <a:t>Ice</a:t>
            </a:r>
            <a:r>
              <a:rPr lang="ja-JP" altLang="en-US" sz="5400" dirty="0">
                <a:latin typeface="MS Gothic"/>
                <a:ea typeface="MS Gothic"/>
                <a:cs typeface="Calibri Light"/>
              </a:rPr>
              <a:t/>
            </a:r>
            <a:br>
              <a:rPr lang="ja-JP" altLang="en-US" sz="5400" dirty="0">
                <a:latin typeface="MS Gothic"/>
                <a:ea typeface="MS Gothic"/>
                <a:cs typeface="Calibri Light"/>
              </a:rPr>
            </a:br>
            <a:r>
              <a:rPr lang="ja-JP" altLang="en-US">
                <a:ea typeface="ＭＳ Ｐゴシック"/>
                <a:cs typeface="Calibri Light"/>
              </a:rPr>
              <a:t>(ビニール袋に入れた氷を、患部の両脇にあてる）</a:t>
            </a:r>
            <a:endParaRPr lang="ja-JP" altLang="en-US">
              <a:cs typeface="Calibri Light" panose="020F03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306D4-65C6-44F6-9831-B69A907E6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4481739"/>
            <a:ext cx="10515600" cy="4351338"/>
          </a:xfrm>
        </p:spPr>
        <p:txBody>
          <a:bodyPr/>
          <a:lstStyle/>
          <a:p>
            <a:endParaRPr lang="ja-JP" altLang="en-US"/>
          </a:p>
        </p:txBody>
      </p:sp>
      <p:pic>
        <p:nvPicPr>
          <p:cNvPr id="5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94800" y="1723572"/>
            <a:ext cx="304800" cy="304800"/>
          </a:xfrm>
          <a:prstGeom prst="rect">
            <a:avLst/>
          </a:prstGeom>
        </p:spPr>
      </p:pic>
      <p:pic>
        <p:nvPicPr>
          <p:cNvPr id="6" name="オーディオ 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4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56"/>
    </mc:Choice>
    <mc:Fallback>
      <p:transition spd="slow" advTm="14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6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94" objId="5"/>
        <p14:triggerEvt type="onClick" time="1594" objId="5"/>
        <p14:stopEvt time="14288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856E-B70B-4B49-99AE-C35EE1643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05468"/>
            <a:ext cx="11742056" cy="1325563"/>
          </a:xfrm>
        </p:spPr>
        <p:txBody>
          <a:bodyPr/>
          <a:lstStyle/>
          <a:p>
            <a:r>
              <a:rPr lang="ja-JP" altLang="en-US">
                <a:ea typeface="ＭＳ Ｐゴシック"/>
                <a:cs typeface="Calibri Light"/>
              </a:rPr>
              <a:t>Compression=患部を固定する（傘、新聞紙など）</a:t>
            </a:r>
            <a:endParaRPr kumimoji="1" lang="ja-JP" altLang="en-US"/>
          </a:p>
        </p:txBody>
      </p:sp>
      <p:pic>
        <p:nvPicPr>
          <p:cNvPr id="4" name="図 4" descr="ダイアグラム が含まれている画像&#10;&#10;説明は自動で生成されたものです">
            <a:extLst>
              <a:ext uri="{FF2B5EF4-FFF2-40B4-BE49-F238E27FC236}">
                <a16:creationId xmlns:a16="http://schemas.microsoft.com/office/drawing/2014/main" id="{DCA8B616-BB15-458B-84E4-973346281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94130" y="1689895"/>
            <a:ext cx="6339112" cy="4796970"/>
          </a:xfrm>
        </p:spPr>
      </p:pic>
      <p:pic>
        <p:nvPicPr>
          <p:cNvPr id="5" name="図 5" descr="スポーツゲーム が含まれている画像&#10;&#10;説明は自動で生成されたものです">
            <a:extLst>
              <a:ext uri="{FF2B5EF4-FFF2-40B4-BE49-F238E27FC236}">
                <a16:creationId xmlns:a16="http://schemas.microsoft.com/office/drawing/2014/main" id="{80BD2B12-D822-4311-BF54-579AC2CF67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6057" y="1682956"/>
            <a:ext cx="4949369" cy="4885460"/>
          </a:xfrm>
          <a:prstGeom prst="rect">
            <a:avLst/>
          </a:prstGeo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63657" y="1226231"/>
            <a:ext cx="304800" cy="304800"/>
          </a:xfrm>
          <a:prstGeom prst="rect">
            <a:avLst/>
          </a:prstGeom>
        </p:spPr>
      </p:pic>
      <p:pic>
        <p:nvPicPr>
          <p:cNvPr id="6" name="オーディオ 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2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702"/>
    </mc:Choice>
    <mc:Fallback>
      <p:transition spd="slow" advTm="37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8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23" objId="3"/>
        <p14:triggerEvt type="onClick" time="1323" objId="3"/>
        <p14:stopEvt time="37248" objId="3"/>
      </p14:showEvtLst>
    </p:ext>
  </p:extLs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28</Words>
  <Application>Microsoft Office PowerPoint</Application>
  <PresentationFormat>ワイド画面</PresentationFormat>
  <Paragraphs>2</Paragraphs>
  <Slides>3</Slides>
  <Notes>0</Notes>
  <HiddenSlides>0</HiddenSlides>
  <MMClips>6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ＭＳ Ｐゴシック</vt:lpstr>
      <vt:lpstr>MS Gothic</vt:lpstr>
      <vt:lpstr>Arial</vt:lpstr>
      <vt:lpstr>Calibri</vt:lpstr>
      <vt:lpstr>Calibri Light</vt:lpstr>
      <vt:lpstr>Office テーマ</vt:lpstr>
      <vt:lpstr>PowerPoint プレゼンテーション</vt:lpstr>
      <vt:lpstr>Ice (ビニール袋に入れた氷を、患部の両脇にあてる）</vt:lpstr>
      <vt:lpstr>Compression=患部を固定する（傘、新聞紙など）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宮川　三平</dc:creator>
  <cp:lastModifiedBy>宮川　三平</cp:lastModifiedBy>
  <cp:revision>76</cp:revision>
  <dcterms:created xsi:type="dcterms:W3CDTF">2020-11-11T22:38:41Z</dcterms:created>
  <dcterms:modified xsi:type="dcterms:W3CDTF">2020-11-13T22:20:48Z</dcterms:modified>
</cp:coreProperties>
</file>