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60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B5D71-7FEB-460F-9814-C550E8BAC70C}" v="576" dt="2020-11-08T06:08:42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6" d="100"/>
          <a:sy n="66" d="100"/>
        </p:scale>
        <p:origin x="45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25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487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0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5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5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1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63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87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1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5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653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E0D80-0863-4946-948D-C0393DFA1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ja-JP" altLang="en-US">
                <a:solidFill>
                  <a:srgbClr val="FFFEFF"/>
                </a:solidFill>
                <a:ea typeface="HGｺﾞｼｯｸE"/>
              </a:rPr>
              <a:t>女性アスリートの三徴</a:t>
            </a:r>
            <a:endParaRPr kumimoji="1" lang="ja-JP" altLang="en-US">
              <a:solidFill>
                <a:srgbClr val="FFFEFF"/>
              </a:solidFill>
            </a:endParaRPr>
          </a:p>
        </p:txBody>
      </p:sp>
      <p:pic>
        <p:nvPicPr>
          <p:cNvPr id="6" name="図 6">
            <a:extLst>
              <a:ext uri="{FF2B5EF4-FFF2-40B4-BE49-F238E27FC236}">
                <a16:creationId xmlns:a16="http://schemas.microsoft.com/office/drawing/2014/main" id="{C97DA038-3A4E-4F2E-86CE-ECB9CF8B0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294817" y="91849"/>
            <a:ext cx="7811509" cy="6718072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1"/>
    </mc:Choice>
    <mc:Fallback xmlns="">
      <p:transition spd="slow" advTm="82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19" objId="3"/>
        <p14:triggerEvt type="onClick" time="2119" objId="3"/>
        <p14:stopEvt time="8286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F5DA0-1E10-4EBA-A7B1-077C0A219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6000">
                <a:latin typeface="MS Gothic"/>
                <a:ea typeface="MS Gothic"/>
              </a:rPr>
              <a:t>利用可能エネルギーとは？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5B29-4F03-42C4-93AE-CC460EF44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21" y="2340864"/>
            <a:ext cx="11798871" cy="4345686"/>
          </a:xfrm>
        </p:spPr>
        <p:txBody>
          <a:bodyPr>
            <a:normAutofit/>
          </a:bodyPr>
          <a:lstStyle/>
          <a:p>
            <a:pPr marL="305435" indent="-305435"/>
            <a:r>
              <a:rPr lang="ja-JP" altLang="en-US" sz="3200">
                <a:latin typeface="MS Gothic"/>
                <a:ea typeface="MS Gothic"/>
              </a:rPr>
              <a:t>利用可能エネルギー</a:t>
            </a:r>
            <a:endParaRPr lang="ja-JP">
              <a:latin typeface="Gill Sans MT" panose="020B0502020104020203"/>
              <a:ea typeface="HGｺﾞｼｯｸE" panose="020B0909000000000000" pitchFamily="49" charset="-128"/>
            </a:endParaRPr>
          </a:p>
          <a:p>
            <a:pPr marL="305435" indent="-305435"/>
            <a:r>
              <a:rPr lang="ja-JP" altLang="en-US" sz="3200">
                <a:latin typeface="MS Gothic"/>
                <a:ea typeface="MS Gothic"/>
              </a:rPr>
              <a:t>　　　　＝摂取エネルギー－運動による消費エネルギー</a:t>
            </a: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3256" y="2565400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6"/>
    </mc:Choice>
    <mc:Fallback xmlns="">
      <p:transition spd="slow" advTm="18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0" objId="4"/>
        <p14:triggerEvt type="onClick" time="1580" objId="4"/>
        <p14:stopEvt time="1876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D2C90A8B-3850-4BE5-BF28-B794B9AD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3528" y="-246742"/>
            <a:ext cx="12797797" cy="7373255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4858" y="4111172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3"/>
    </mc:Choice>
    <mc:Fallback xmlns="">
      <p:transition spd="slow" advTm="6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98" objId="3"/>
        <p14:triggerEvt type="onClick" time="2998" objId="3"/>
        <p14:stopEvt time="68903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63A1-B310-4EB1-9EE3-5DED1644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21" y="146985"/>
            <a:ext cx="11029616" cy="1188720"/>
          </a:xfrm>
        </p:spPr>
        <p:txBody>
          <a:bodyPr>
            <a:noAutofit/>
          </a:bodyPr>
          <a:lstStyle/>
          <a:p>
            <a:pPr algn="ctr"/>
            <a:r>
              <a:rPr lang="ja-JP" altLang="en-US" sz="3600">
                <a:latin typeface="MS Gothic"/>
                <a:ea typeface="MS Gothic"/>
              </a:rPr>
              <a:t>女性スポーツコンディショニングにおける月経対策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84F29-07B4-418D-B5E9-97D4374A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35" y="1339379"/>
            <a:ext cx="11813386" cy="5387085"/>
          </a:xfrm>
        </p:spPr>
        <p:txBody>
          <a:bodyPr/>
          <a:lstStyle/>
          <a:p>
            <a:pPr marL="305435" indent="-305435"/>
            <a:r>
              <a:rPr lang="ja-JP" altLang="en-US" sz="3200">
                <a:latin typeface="MS Gothic"/>
                <a:ea typeface="MS Gothic"/>
              </a:rPr>
              <a:t>低用量ピルの使用は、女性スポーツのパーフォマンスを向上させます。</a:t>
            </a:r>
          </a:p>
          <a:p>
            <a:pPr marL="305435" indent="-305435"/>
            <a:r>
              <a:rPr lang="ja-JP" altLang="en-US" sz="3200">
                <a:latin typeface="MS Gothic"/>
                <a:ea typeface="MS Gothic"/>
              </a:rPr>
              <a:t>低用量ピルは、体組成、安静時心拍数、安静時心臓自律神経機能、有酸素能力（最大酸素摂取量）、筋力測定（パワー）などに影響を与えません！（有害事象：</a:t>
            </a:r>
            <a:r>
              <a:rPr lang="ja-JP" sz="3200">
                <a:latin typeface="MS Gothic"/>
                <a:ea typeface="MS Gothic"/>
                <a:cs typeface="+mn-lt"/>
              </a:rPr>
              <a:t>突然の足の痛み・腫れ，激しい頭痛，突然の息切れ，胸痛，手足の脱力・麻痺， 舌のもつれ，しゃべりにくい，突然の視力障害　など</a:t>
            </a:r>
            <a:r>
              <a:rPr lang="ja-JP" altLang="en-US" sz="3200">
                <a:latin typeface="MS Gothic"/>
                <a:ea typeface="MS Gothic"/>
                <a:cs typeface="+mn-lt"/>
              </a:rPr>
              <a:t> あれば、中止します）</a:t>
            </a:r>
            <a:endParaRPr lang="ja-JP" altLang="en-US" sz="3200">
              <a:latin typeface="MS Gothic"/>
              <a:ea typeface="MS Gothic"/>
            </a:endParaRPr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5086" y="600528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4"/>
    </mc:Choice>
    <mc:Fallback xmlns="">
      <p:transition spd="slow" advTm="59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02" objId="4"/>
        <p14:triggerEvt type="onClick" time="2803" objId="4"/>
        <p14:stopEvt time="59634" objId="4"/>
      </p14:showEvtLst>
    </p:ext>
  </p:extLst>
</p:sld>
</file>

<file path=ppt/theme/theme1.xml><?xml version="1.0" encoding="utf-8"?>
<a:theme xmlns:a="http://schemas.openxmlformats.org/drawingml/2006/main" name="DividendVTI">
  <a:themeElements>
    <a:clrScheme name="AnalogousFromRegularSeedRightStep">
      <a:dk1>
        <a:srgbClr val="000000"/>
      </a:dk1>
      <a:lt1>
        <a:srgbClr val="FFFFFF"/>
      </a:lt1>
      <a:dk2>
        <a:srgbClr val="2B3A21"/>
      </a:dk2>
      <a:lt2>
        <a:srgbClr val="E2E8E8"/>
      </a:lt2>
      <a:accent1>
        <a:srgbClr val="E7292F"/>
      </a:accent1>
      <a:accent2>
        <a:srgbClr val="D56117"/>
      </a:accent2>
      <a:accent3>
        <a:srgbClr val="BFA022"/>
      </a:accent3>
      <a:accent4>
        <a:srgbClr val="8EB013"/>
      </a:accent4>
      <a:accent5>
        <a:srgbClr val="58B821"/>
      </a:accent5>
      <a:accent6>
        <a:srgbClr val="15BE1E"/>
      </a:accent6>
      <a:hlink>
        <a:srgbClr val="30918E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130</Words>
  <Application>Microsoft Office PowerPoint</Application>
  <PresentationFormat>ワイド画面</PresentationFormat>
  <Paragraphs>7</Paragraphs>
  <Slides>4</Slides>
  <Notes>0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9" baseType="lpstr">
      <vt:lpstr>HGｺﾞｼｯｸE</vt:lpstr>
      <vt:lpstr>MS Gothic</vt:lpstr>
      <vt:lpstr>Gill Sans MT</vt:lpstr>
      <vt:lpstr>Wingdings 2</vt:lpstr>
      <vt:lpstr>DividendVTI</vt:lpstr>
      <vt:lpstr>女性アスリートの三徴</vt:lpstr>
      <vt:lpstr>利用可能エネルギーとは？</vt:lpstr>
      <vt:lpstr>PowerPoint プレゼンテーション</vt:lpstr>
      <vt:lpstr>女性スポーツコンディショニングにおける月経対策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宮川　三平</dc:creator>
  <cp:lastModifiedBy>宮川　三平</cp:lastModifiedBy>
  <cp:revision>165</cp:revision>
  <dcterms:created xsi:type="dcterms:W3CDTF">2020-11-08T04:41:15Z</dcterms:created>
  <dcterms:modified xsi:type="dcterms:W3CDTF">2020-11-08T09:50:55Z</dcterms:modified>
</cp:coreProperties>
</file>