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9" r:id="rId3"/>
    <p:sldId id="261" r:id="rId4"/>
    <p:sldId id="260" r:id="rId5"/>
    <p:sldId id="257" r:id="rId6"/>
    <p:sldId id="258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9/27/2020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3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2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1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9/27/2020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1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93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1" r:id="rId5"/>
    <p:sldLayoutId id="2147483697" r:id="rId6"/>
    <p:sldLayoutId id="2147483698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7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A9C548-0579-4864-92A3-093842E89D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A6F3E-8D80-43AB-B054-F0D24AB4AC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234" b="-1"/>
          <a:stretch/>
        </p:blipFill>
        <p:spPr>
          <a:xfrm>
            <a:off x="20" y="10"/>
            <a:ext cx="675684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525A5F-CDD4-4EB3-9187-2A0E9EA150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F5B423-DA6A-4E80-B3CA-549A442C8F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108E667-FD42-4DB5-98DC-FB6F7EE6F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3413187" cy="3135379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神経の興奮と運動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C46CDFB-D3D7-404E-AB16-BA8739129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225" y="4746686"/>
            <a:ext cx="2978282" cy="992223"/>
          </a:xfrm>
        </p:spPr>
        <p:txBody>
          <a:bodyPr>
            <a:normAutofit/>
          </a:bodyPr>
          <a:lstStyle/>
          <a:p>
            <a:endParaRPr kumimoji="1" lang="ja-JP" altLang="en-US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170B5-3ECC-493B-85FA-6905971AD1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DD37B8-B6EA-49DC-90EF-F4E3594540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0F7FF8-41E5-4585-AFDC-54EA8B2757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E2A71D-F8BA-4E4F-88A8-1F5FD5DF13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8308" y="3729824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4"/>
    </mc:Choice>
    <mc:Fallback>
      <p:transition spd="slow" advTm="1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67" objId="5"/>
        <p14:stopEvt time="13804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857BF-DB69-489D-8505-CAF80812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27" y="-238352"/>
            <a:ext cx="10058400" cy="1371600"/>
          </a:xfrm>
        </p:spPr>
        <p:txBody>
          <a:bodyPr/>
          <a:lstStyle/>
          <a:p>
            <a:pPr algn="ctr"/>
            <a:r>
              <a:rPr kumimoji="1" lang="ja-JP" altLang="en-US" dirty="0"/>
              <a:t>神経細胞とシナプス</a:t>
            </a: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66630A73-4C66-4856-8D8F-E99854DDD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716692"/>
            <a:ext cx="12188282" cy="6141308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6362" y="1133248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39"/>
    </mc:Choice>
    <mc:Fallback>
      <p:transition spd="slow" advTm="4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18" objId="3"/>
        <p14:stopEvt time="4243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711B9B-B73D-4A67-9CE9-E019B0EA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282958"/>
            <a:ext cx="10058400" cy="1371600"/>
          </a:xfrm>
        </p:spPr>
        <p:txBody>
          <a:bodyPr/>
          <a:lstStyle/>
          <a:p>
            <a:pPr algn="ctr"/>
            <a:r>
              <a:rPr kumimoji="1" lang="ja-JP" altLang="en-US" dirty="0"/>
              <a:t>活動電位</a:t>
            </a:r>
          </a:p>
        </p:txBody>
      </p:sp>
      <p:pic>
        <p:nvPicPr>
          <p:cNvPr id="5" name="コンテンツ プレースホルダー 4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1BF8F2DB-24DC-49BE-B679-4ACB6AE41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1376"/>
            <a:ext cx="12087921" cy="6166624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2292" y="2545080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74"/>
    </mc:Choice>
    <mc:Fallback>
      <p:transition spd="slow" advTm="4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9" objId="3"/>
        <p14:stopEvt time="4697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26D82-FF3D-4983-9FD7-9BBA29FF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010" y="-198469"/>
            <a:ext cx="10058400" cy="1371600"/>
          </a:xfrm>
        </p:spPr>
        <p:txBody>
          <a:bodyPr/>
          <a:lstStyle/>
          <a:p>
            <a:pPr algn="ctr"/>
            <a:r>
              <a:rPr kumimoji="1" lang="ja-JP" altLang="en-US" dirty="0"/>
              <a:t>運動神経</a:t>
            </a:r>
          </a:p>
        </p:txBody>
      </p:sp>
      <p:pic>
        <p:nvPicPr>
          <p:cNvPr id="5" name="コンテンツ プレースホルダー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ADF3AA6-73D6-4D8C-B7B2-BE71330A2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038"/>
            <a:ext cx="7895063" cy="6043961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F1B7EE-C157-4720-BE3A-91F8743BA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62" y="814038"/>
            <a:ext cx="3977147" cy="5931536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9461" y="1880838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2"/>
    </mc:Choice>
    <mc:Fallback>
      <p:transition spd="slow" advTm="2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42" objId="3"/>
        <p14:stopEvt time="2511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B03756-982E-4D8A-92B0-F7EF2EE3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99" y="-238169"/>
            <a:ext cx="10058400" cy="1371600"/>
          </a:xfrm>
        </p:spPr>
        <p:txBody>
          <a:bodyPr/>
          <a:lstStyle/>
          <a:p>
            <a:pPr algn="ctr"/>
            <a:r>
              <a:rPr kumimoji="1" lang="ja-JP" altLang="en-US" dirty="0"/>
              <a:t>運動神経路</a:t>
            </a:r>
          </a:p>
        </p:txBody>
      </p:sp>
      <p:pic>
        <p:nvPicPr>
          <p:cNvPr id="5" name="コンテンツ プレースホルダー 4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1617C963-3A64-449C-A93C-993380F8B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" y="735980"/>
            <a:ext cx="12091639" cy="6122020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9199" y="447631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6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92"/>
    </mc:Choice>
    <mc:Fallback>
      <p:transition spd="slow" advTm="5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51" objId="3"/>
        <p14:stopEvt time="59792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75865F-DB72-4E91-8725-3D67E3A1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069" y="-234176"/>
            <a:ext cx="10058400" cy="1371600"/>
          </a:xfrm>
        </p:spPr>
        <p:txBody>
          <a:bodyPr/>
          <a:lstStyle/>
          <a:p>
            <a:pPr algn="ctr"/>
            <a:r>
              <a:rPr kumimoji="1" lang="ja-JP" altLang="en-US" dirty="0"/>
              <a:t>膝蓋腱反射</a:t>
            </a:r>
          </a:p>
        </p:txBody>
      </p:sp>
      <p:pic>
        <p:nvPicPr>
          <p:cNvPr id="5" name="コンテンツ プレースホルダー 4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4DFEC096-E516-46F2-80E3-E17DDE2AD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9" y="1161665"/>
            <a:ext cx="12192000" cy="5932448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2393" y="1137424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6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58"/>
    </mc:Choice>
    <mc:Fallback>
      <p:transition spd="slow" advTm="5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3"/>
        <p14:stopEvt time="59958" objId="3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243141"/>
      </a:dk2>
      <a:lt2>
        <a:srgbClr val="E8E5E2"/>
      </a:lt2>
      <a:accent1>
        <a:srgbClr val="4BAFBF"/>
      </a:accent1>
      <a:accent2>
        <a:srgbClr val="3B70B1"/>
      </a:accent2>
      <a:accent3>
        <a:srgbClr val="4D51C3"/>
      </a:accent3>
      <a:accent4>
        <a:srgbClr val="B13BA5"/>
      </a:accent4>
      <a:accent5>
        <a:srgbClr val="C34D85"/>
      </a:accent5>
      <a:accent6>
        <a:srgbClr val="B13B42"/>
      </a:accent6>
      <a:hlink>
        <a:srgbClr val="C145BB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20</Words>
  <Application>Microsoft Office PowerPoint</Application>
  <PresentationFormat>ワイド画面</PresentationFormat>
  <Paragraphs>6</Paragraphs>
  <Slides>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9" baseType="lpstr">
      <vt:lpstr>ＭＳ ゴシック</vt:lpstr>
      <vt:lpstr>Garamond</vt:lpstr>
      <vt:lpstr>SavonVTI</vt:lpstr>
      <vt:lpstr>神経の興奮と運動</vt:lpstr>
      <vt:lpstr>神経細胞とシナプス</vt:lpstr>
      <vt:lpstr>活動電位</vt:lpstr>
      <vt:lpstr>運動神経</vt:lpstr>
      <vt:lpstr>運動神経路</vt:lpstr>
      <vt:lpstr>膝蓋腱反射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神経の興奮と運動</dc:title>
  <dc:creator>三平 宮川</dc:creator>
  <cp:lastModifiedBy>宮川　三平</cp:lastModifiedBy>
  <cp:revision>9</cp:revision>
  <dcterms:created xsi:type="dcterms:W3CDTF">2019-08-23T06:25:37Z</dcterms:created>
  <dcterms:modified xsi:type="dcterms:W3CDTF">2020-09-27T03:52:59Z</dcterms:modified>
</cp:coreProperties>
</file>