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7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2104F0-931C-A776-4ECB-549BF5AF7810}" v="23" dt="2020-10-31T22:22:53.159"/>
    <p1510:client id="{A0D13C01-F5E8-4E68-A8AD-905B482ADDDE}" v="235" dt="2020-10-31T12:36:54.2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1" autoAdjust="0"/>
    <p:restoredTop sz="94660"/>
  </p:normalViewPr>
  <p:slideViewPr>
    <p:cSldViewPr snapToGrid="0">
      <p:cViewPr varScale="1">
        <p:scale>
          <a:sx n="66" d="100"/>
          <a:sy n="66" d="100"/>
        </p:scale>
        <p:origin x="78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11/1/2020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900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13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023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11/1/2020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95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9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11/1/2020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874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5260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66999"/>
            <a:ext cx="5157787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183188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11/1/2020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040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1CFF-90C9-47B3-9DA1-F2BF8D839F7E}" type="datetime1">
              <a:rPr lang="en-US" smtClean="0"/>
              <a:t>11/1/2020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52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11/1/2020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127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11/1/2020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860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11/1/2020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235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1CB7E8AE-A3AC-4BB7-A5C6-F00EC697B265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54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49450"/>
            <a:ext cx="10515600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11/1/2020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246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19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6" r:id="rId8"/>
    <p:sldLayoutId id="2147483873" r:id="rId9"/>
    <p:sldLayoutId id="2147483874" r:id="rId10"/>
    <p:sldLayoutId id="2147483875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2.m4a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jpe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4a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4.m4a"/><Relationship Id="rId7" Type="http://schemas.openxmlformats.org/officeDocument/2006/relationships/image" Target="../media/image4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m4a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6.m4a"/><Relationship Id="rId7" Type="http://schemas.openxmlformats.org/officeDocument/2006/relationships/image" Target="../media/image4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6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6.m4a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8.m4a"/><Relationship Id="rId7" Type="http://schemas.openxmlformats.org/officeDocument/2006/relationships/image" Target="../media/image4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7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8.m4a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10.m4a"/><Relationship Id="rId7" Type="http://schemas.openxmlformats.org/officeDocument/2006/relationships/image" Target="../media/image4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0.m4a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12.m4a"/><Relationship Id="rId7" Type="http://schemas.openxmlformats.org/officeDocument/2006/relationships/image" Target="../media/image10.jpe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9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2.m4a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14.m4a"/><Relationship Id="rId7" Type="http://schemas.openxmlformats.org/officeDocument/2006/relationships/image" Target="../media/image4.pn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11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4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8">
            <a:extLst>
              <a:ext uri="{FF2B5EF4-FFF2-40B4-BE49-F238E27FC236}">
                <a16:creationId xmlns:a16="http://schemas.microsoft.com/office/drawing/2014/main" id="{729F2144-48B7-4730-955E-365ECED3AB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E765FF50-D2F9-4A4F-86ED-F101E172BA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5228" y="-154468"/>
            <a:ext cx="7271081" cy="266700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sz="6000">
                <a:solidFill>
                  <a:schemeClr val="tx2"/>
                </a:solidFill>
                <a:latin typeface="MS Gothic"/>
                <a:ea typeface="MS Gothic"/>
              </a:rPr>
              <a:t>成長期の運動器障害</a:t>
            </a:r>
            <a:endParaRPr lang="en-US" sz="6000">
              <a:solidFill>
                <a:schemeClr val="tx2"/>
              </a:solidFill>
              <a:latin typeface="MS Gothic"/>
              <a:ea typeface="MS Gothic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408788"/>
            <a:ext cx="5797882" cy="1785690"/>
          </a:xfrm>
        </p:spPr>
        <p:txBody>
          <a:bodyPr anchor="t">
            <a:normAutofit/>
          </a:bodyPr>
          <a:lstStyle/>
          <a:p>
            <a:pPr algn="l"/>
            <a:endParaRPr lang="en-US" sz="2200">
              <a:solidFill>
                <a:schemeClr val="tx2"/>
              </a:solidFill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4D9D9066-7D9B-4614-81DC-3EFFE7E01EB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825" r="31495" b="9"/>
          <a:stretch/>
        </p:blipFill>
        <p:spPr>
          <a:xfrm>
            <a:off x="7162800" y="10"/>
            <a:ext cx="5029200" cy="569380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4D834C7-8223-43DA-AA30-E15A1BC7BB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3812"/>
            <a:ext cx="12192000" cy="1164188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62DE6C5-8EB8-4E41-B0FF-93563AA4C5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61" y="5693811"/>
            <a:ext cx="12191999" cy="1164188"/>
          </a:xfrm>
          <a:prstGeom prst="rect">
            <a:avLst/>
          </a:prstGeom>
          <a:blipFill dpi="0" rotWithShape="1">
            <a:blip r:embed="rId7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録音されたサウン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  <p:pic>
        <p:nvPicPr>
          <p:cNvPr id="9" name="オーディオ 8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734800" y="64008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316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578"/>
    </mc:Choice>
    <mc:Fallback>
      <p:transition spd="slow" advTm="95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6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2074" objId="4"/>
        <p14:triggerEvt type="onClick" time="2074" objId="4"/>
        <p14:stopEvt time="8267" objId="4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2">
            <a:extLst>
              <a:ext uri="{FF2B5EF4-FFF2-40B4-BE49-F238E27FC236}">
                <a16:creationId xmlns:a16="http://schemas.microsoft.com/office/drawing/2014/main" id="{19E4D3AC-15D9-4D26-94CD-863E86BF47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00" y="39915"/>
            <a:ext cx="12133942" cy="6734627"/>
          </a:xfrm>
          <a:prstGeom prst="rect">
            <a:avLst/>
          </a:prstGeom>
        </p:spPr>
      </p:pic>
      <p:pic>
        <p:nvPicPr>
          <p:cNvPr id="3" name="録音されたサウン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  <p:pic>
        <p:nvPicPr>
          <p:cNvPr id="5" name="オーディオ 4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734800" y="64008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648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275"/>
    </mc:Choice>
    <mc:Fallback>
      <p:transition spd="slow" advTm="282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62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952" objId="3"/>
        <p14:triggerEvt type="onClick" time="1952" objId="3"/>
        <p14:stopEvt time="28263" objId="3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BAF648C-B92C-4696-8125-A44E1E9E6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01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ja-JP" altLang="en-US" sz="6000">
                <a:latin typeface="MS Gothic"/>
                <a:ea typeface="MS Gothic"/>
              </a:rPr>
              <a:t>若木骨折</a:t>
            </a:r>
          </a:p>
        </p:txBody>
      </p:sp>
      <p:pic>
        <p:nvPicPr>
          <p:cNvPr id="4" name="図 4" descr="記号, ピンク, 時計 が含まれている画像&#10;&#10;説明は自動で生成されたものです">
            <a:extLst>
              <a:ext uri="{FF2B5EF4-FFF2-40B4-BE49-F238E27FC236}">
                <a16:creationId xmlns:a16="http://schemas.microsoft.com/office/drawing/2014/main" id="{4CD8261E-1ADA-43E0-89FD-DD3F54C541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2902677" y="1448708"/>
            <a:ext cx="6618874" cy="5189990"/>
          </a:xfrm>
        </p:spPr>
      </p:pic>
      <p:pic>
        <p:nvPicPr>
          <p:cNvPr id="5" name="録音されたサウン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132875" y="1142253"/>
            <a:ext cx="304800" cy="304800"/>
          </a:xfrm>
          <a:prstGeom prst="rect">
            <a:avLst/>
          </a:prstGeom>
        </p:spPr>
      </p:pic>
      <p:pic>
        <p:nvPicPr>
          <p:cNvPr id="6" name="オーディオ 5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734800" y="64008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723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284"/>
    </mc:Choice>
    <mc:Fallback>
      <p:transition spd="slow" advTm="192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61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081" objId="5"/>
        <p14:triggerEvt type="onClick" time="2081" objId="5"/>
        <p14:stopEvt time="18259" objId="5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9D421085-E4ED-427E-BF14-57EB8FC74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318" y="162560"/>
            <a:ext cx="11387957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ja-JP" sz="6000">
                <a:ea typeface="+mj-lt"/>
                <a:cs typeface="+mj-lt"/>
              </a:rPr>
              <a:t>骨端症</a:t>
            </a:r>
            <a:r>
              <a:rPr lang="ja-JP" sz="6000">
                <a:latin typeface="Avenir Next LT Pro"/>
                <a:ea typeface="MS Gothic"/>
              </a:rPr>
              <a:t>　</a:t>
            </a:r>
            <a:r>
              <a:rPr lang="ja-JP" altLang="en-US" sz="6000">
                <a:latin typeface="Avenir Next LT Pro"/>
                <a:ea typeface="MS Gothic"/>
              </a:rPr>
              <a:t>例</a:t>
            </a:r>
            <a:r>
              <a:rPr lang="ja-JP" sz="6000">
                <a:latin typeface="Avenir Next LT Pro"/>
                <a:ea typeface="MS Gothic"/>
              </a:rPr>
              <a:t>　</a:t>
            </a:r>
            <a:r>
              <a:rPr lang="ja-JP" altLang="en-US" sz="6000">
                <a:latin typeface="MS Gothic"/>
                <a:ea typeface="MS Gothic"/>
              </a:rPr>
              <a:t>リトルリーグエルボー</a:t>
            </a:r>
            <a:endParaRPr lang="ja-JP" sz="6000">
              <a:latin typeface="MS Gothic"/>
              <a:ea typeface="MS Gothic"/>
            </a:endParaRPr>
          </a:p>
        </p:txBody>
      </p:sp>
      <p:pic>
        <p:nvPicPr>
          <p:cNvPr id="7" name="図 7" descr="ダイアグラム&#10;&#10;説明は自動で生成されたものです">
            <a:extLst>
              <a:ext uri="{FF2B5EF4-FFF2-40B4-BE49-F238E27FC236}">
                <a16:creationId xmlns:a16="http://schemas.microsoft.com/office/drawing/2014/main" id="{B725AF2F-C3D0-434B-AEB6-29FEDD736A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209608" y="1274310"/>
            <a:ext cx="11772782" cy="5407931"/>
          </a:xfrm>
        </p:spPr>
      </p:pic>
      <p:pic>
        <p:nvPicPr>
          <p:cNvPr id="2" name="録音されたサウン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586515" y="5337629"/>
            <a:ext cx="304800" cy="304800"/>
          </a:xfrm>
          <a:prstGeom prst="rect">
            <a:avLst/>
          </a:prstGeom>
        </p:spPr>
      </p:pic>
      <p:pic>
        <p:nvPicPr>
          <p:cNvPr id="3" name="オーディオ 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734800" y="64008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217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115"/>
    </mc:Choice>
    <mc:Fallback>
      <p:transition spd="slow" advTm="401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74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252" objId="2"/>
        <p14:triggerEvt type="onClick" time="2252" objId="2"/>
        <p14:stopEvt time="39768" objId="2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EFE25C-8EEC-455C-B074-A3ABD1830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804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ja-JP" altLang="en-US" sz="6000"/>
              <a:t>リトルリーグエルボー</a:t>
            </a:r>
            <a:endParaRPr lang="ja-JP" altLang="en-US" sz="6000" dirty="0"/>
          </a:p>
        </p:txBody>
      </p:sp>
      <p:pic>
        <p:nvPicPr>
          <p:cNvPr id="6" name="図 6" descr="レントゲン, 抽象, 衣料, 写真 が含まれている画像&#10;&#10;説明は自動で生成されたものです">
            <a:extLst>
              <a:ext uri="{FF2B5EF4-FFF2-40B4-BE49-F238E27FC236}">
                <a16:creationId xmlns:a16="http://schemas.microsoft.com/office/drawing/2014/main" id="{EEC73792-4C2E-4D2B-9858-67A1C6B538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71665" y="1326810"/>
            <a:ext cx="12063185" cy="5484585"/>
          </a:xfrm>
        </p:spPr>
      </p:pic>
      <p:pic>
        <p:nvPicPr>
          <p:cNvPr id="3" name="録音されたサウン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45200" y="4546600"/>
            <a:ext cx="304800" cy="304800"/>
          </a:xfrm>
          <a:prstGeom prst="rect">
            <a:avLst/>
          </a:prstGeom>
        </p:spPr>
      </p:pic>
      <p:pic>
        <p:nvPicPr>
          <p:cNvPr id="4" name="オーディオ 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734800" y="64008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388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434"/>
    </mc:Choice>
    <mc:Fallback>
      <p:transition spd="slow" advTm="164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47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416" objId="3"/>
        <p14:triggerEvt type="onClick" time="2416" objId="3"/>
        <p14:stopEvt time="16434" objId="3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EF1476-8CD3-4FCE-A388-DF7075A26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629" y="6096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ja-JP" altLang="en-US" sz="6000">
                <a:latin typeface="MS Gothic"/>
                <a:ea typeface="MS Gothic"/>
              </a:rPr>
              <a:t>オスグッド・シュラッター病</a:t>
            </a:r>
            <a:endParaRPr lang="ja-JP" sz="6000">
              <a:latin typeface="MS Gothic"/>
              <a:ea typeface="MS Gothic"/>
            </a:endParaRPr>
          </a:p>
        </p:txBody>
      </p:sp>
      <p:pic>
        <p:nvPicPr>
          <p:cNvPr id="4" name="図 4" descr="座る, 暗い, 衣類, 光 が含まれている画像&#10;&#10;説明は自動で生成されたものです">
            <a:extLst>
              <a:ext uri="{FF2B5EF4-FFF2-40B4-BE49-F238E27FC236}">
                <a16:creationId xmlns:a16="http://schemas.microsoft.com/office/drawing/2014/main" id="{A503D4C1-1A3D-49D4-B23D-B30634E004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6408068" y="1579337"/>
            <a:ext cx="5558948" cy="5001304"/>
          </a:xfrm>
        </p:spPr>
      </p:pic>
      <p:pic>
        <p:nvPicPr>
          <p:cNvPr id="5" name="図 5" descr="ダイアグラム&#10;&#10;説明は自動で生成されたものです">
            <a:extLst>
              <a:ext uri="{FF2B5EF4-FFF2-40B4-BE49-F238E27FC236}">
                <a16:creationId xmlns:a16="http://schemas.microsoft.com/office/drawing/2014/main" id="{ADE723BD-4420-40EE-9DFB-AE08E4F84C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1086" y="1520248"/>
            <a:ext cx="5682341" cy="5131047"/>
          </a:xfrm>
          <a:prstGeom prst="rect">
            <a:avLst/>
          </a:prstGeom>
        </p:spPr>
      </p:pic>
      <p:pic>
        <p:nvPicPr>
          <p:cNvPr id="3" name="録音されたサウン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103268" y="5685971"/>
            <a:ext cx="304800" cy="304800"/>
          </a:xfrm>
          <a:prstGeom prst="rect">
            <a:avLst/>
          </a:prstGeom>
        </p:spPr>
      </p:pic>
      <p:pic>
        <p:nvPicPr>
          <p:cNvPr id="6" name="オーディオ 5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734800" y="64008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877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920"/>
    </mc:Choice>
    <mc:Fallback>
      <p:transition spd="slow" advTm="259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35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293" objId="3"/>
        <p14:triggerEvt type="onClick" time="2293" objId="3"/>
        <p14:stopEvt time="25854" objId="3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2" descr="テーブル&#10;&#10;説明は自動で生成されたものです">
            <a:extLst>
              <a:ext uri="{FF2B5EF4-FFF2-40B4-BE49-F238E27FC236}">
                <a16:creationId xmlns:a16="http://schemas.microsoft.com/office/drawing/2014/main" id="{FD3F039A-188D-4872-8265-96D07D6E8A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00" y="2010"/>
            <a:ext cx="12148457" cy="6853979"/>
          </a:xfrm>
          <a:prstGeom prst="rect">
            <a:avLst/>
          </a:prstGeom>
        </p:spPr>
      </p:pic>
      <p:pic>
        <p:nvPicPr>
          <p:cNvPr id="3" name="録音されたサウン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  <p:pic>
        <p:nvPicPr>
          <p:cNvPr id="4" name="オーディオ 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734800" y="64008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834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535"/>
    </mc:Choice>
    <mc:Fallback>
      <p:transition spd="slow" advTm="335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16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781" objId="3"/>
        <p14:triggerEvt type="onClick" time="2781" objId="3"/>
        <p14:stopEvt time="33535" objId="3"/>
      </p14:showEvtLst>
    </p:ext>
  </p:extLst>
</p:sld>
</file>

<file path=ppt/theme/theme1.xml><?xml version="1.0" encoding="utf-8"?>
<a:theme xmlns:a="http://schemas.openxmlformats.org/drawingml/2006/main" name="BlockprintVTI">
  <a:themeElements>
    <a:clrScheme name="AnalogousFromRegularSeed_2SEEDS">
      <a:dk1>
        <a:srgbClr val="000000"/>
      </a:dk1>
      <a:lt1>
        <a:srgbClr val="FFFFFF"/>
      </a:lt1>
      <a:dk2>
        <a:srgbClr val="243641"/>
      </a:dk2>
      <a:lt2>
        <a:srgbClr val="E8E4E2"/>
      </a:lt2>
      <a:accent1>
        <a:srgbClr val="2288CA"/>
      </a:accent1>
      <a:accent2>
        <a:srgbClr val="2AB3B0"/>
      </a:accent2>
      <a:accent3>
        <a:srgbClr val="3454DC"/>
      </a:accent3>
      <a:accent4>
        <a:srgbClr val="CA2236"/>
      </a:accent4>
      <a:accent5>
        <a:srgbClr val="DC6634"/>
      </a:accent5>
      <a:accent6>
        <a:srgbClr val="CA9A22"/>
      </a:accent6>
      <a:hlink>
        <a:srgbClr val="BD703E"/>
      </a:hlink>
      <a:folHlink>
        <a:srgbClr val="7F7F7F"/>
      </a:folHlink>
    </a:clrScheme>
    <a:fontScheme name="Custom 56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ckprintVTI" id="{AA8C8908-6BA4-477C-AEA4-CB6C32A1FE3B}" vid="{36392749-7C1D-4938-93BB-440CD2A1B0A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91</TotalTime>
  <Words>15</Words>
  <Application>Microsoft Office PowerPoint</Application>
  <PresentationFormat>ワイド画面</PresentationFormat>
  <Paragraphs>5</Paragraphs>
  <Slides>7</Slides>
  <Notes>0</Notes>
  <HiddenSlides>0</HiddenSlides>
  <MMClips>14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2" baseType="lpstr">
      <vt:lpstr>Avenir Next LT Pro</vt:lpstr>
      <vt:lpstr>AvenirNext LT Pro Medium</vt:lpstr>
      <vt:lpstr>MS Gothic</vt:lpstr>
      <vt:lpstr>Arial</vt:lpstr>
      <vt:lpstr>BlockprintVTI</vt:lpstr>
      <vt:lpstr>成長期の運動器障害</vt:lpstr>
      <vt:lpstr>PowerPoint プレゼンテーション</vt:lpstr>
      <vt:lpstr>若木骨折</vt:lpstr>
      <vt:lpstr>骨端症　例　リトルリーグエルボー</vt:lpstr>
      <vt:lpstr>リトルリーグエルボー</vt:lpstr>
      <vt:lpstr>オスグッド・シュラッター病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宮川　三平</dc:creator>
  <cp:lastModifiedBy>宮川　三平</cp:lastModifiedBy>
  <cp:revision>132</cp:revision>
  <dcterms:created xsi:type="dcterms:W3CDTF">2020-10-31T11:09:18Z</dcterms:created>
  <dcterms:modified xsi:type="dcterms:W3CDTF">2020-11-01T07:09:57Z</dcterms:modified>
</cp:coreProperties>
</file>