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sldIdLst>
    <p:sldId id="256" r:id="rId2"/>
    <p:sldId id="258" r:id="rId3"/>
    <p:sldId id="259" r:id="rId4"/>
    <p:sldId id="257" r:id="rId5"/>
  </p:sldIdLst>
  <p:sldSz cx="12192000" cy="6858000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65" d="100"/>
          <a:sy n="65" d="100"/>
        </p:scale>
        <p:origin x="54" y="2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none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11/19/2020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763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270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739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804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none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77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11/19/2020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624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11/19/2020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975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11/19/2020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586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11/19/2020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355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11/19/2020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99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778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205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697" r:id="rId5"/>
    <p:sldLayoutId id="2147483703" r:id="rId6"/>
    <p:sldLayoutId id="2147483704" r:id="rId7"/>
    <p:sldLayoutId id="2147483694" r:id="rId8"/>
    <p:sldLayoutId id="2147483695" r:id="rId9"/>
    <p:sldLayoutId id="2147483696" r:id="rId10"/>
    <p:sldLayoutId id="214748369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microsoft.com/office/2007/relationships/media" Target="../media/media4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5" Type="http://schemas.microsoft.com/office/2007/relationships/media" Target="../media/media5.m4a"/><Relationship Id="rId4" Type="http://schemas.openxmlformats.org/officeDocument/2006/relationships/audio" Target="../media/media4.m4a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7.m4a"/><Relationship Id="rId7" Type="http://schemas.openxmlformats.org/officeDocument/2006/relationships/image" Target="../media/image3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5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4a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9.m4a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6.jp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9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D1CF1D-2522-4F67-8D2F-2AA12A7ED94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026" b="8704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95C0ACA-DDB5-4AEB-BDB5-D44BD88555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6055" y="2350017"/>
            <a:ext cx="4775075" cy="1630906"/>
          </a:xfrm>
        </p:spPr>
        <p:txBody>
          <a:bodyPr>
            <a:normAutofit/>
          </a:bodyPr>
          <a:lstStyle/>
          <a:p>
            <a:r>
              <a:rPr kumimoji="1" lang="ja-JP" altLang="en-US" sz="4400" dirty="0">
                <a:solidFill>
                  <a:schemeClr val="tx1"/>
                </a:solidFill>
              </a:rPr>
              <a:t>大気温と運動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A9133AC-691A-4921-9E09-001DD9499F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6055" y="3990546"/>
            <a:ext cx="4775075" cy="559656"/>
          </a:xfrm>
        </p:spPr>
        <p:txBody>
          <a:bodyPr>
            <a:normAutofit/>
          </a:bodyPr>
          <a:lstStyle/>
          <a:p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33727" y="2443316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588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7149"/>
    </mc:Choice>
    <mc:Fallback>
      <p:transition spd="slow" advTm="71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9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961" objId="5"/>
        <p14:triggerEvt type="onClick" time="1961" objId="5"/>
        <p14:stopEvt time="7149" objId="5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63ADC1-3625-44C1-B2FE-18E7BC84C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219075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5400" dirty="0"/>
              <a:t>地球温暖化の原因</a:t>
            </a:r>
          </a:p>
        </p:txBody>
      </p:sp>
      <p:pic>
        <p:nvPicPr>
          <p:cNvPr id="5" name="コンテンツ プレースホルダー 4" descr="テキスト, 地図 が含まれている画像&#10;&#10;自動的に生成された説明">
            <a:extLst>
              <a:ext uri="{FF2B5EF4-FFF2-40B4-BE49-F238E27FC236}">
                <a16:creationId xmlns:a16="http://schemas.microsoft.com/office/drawing/2014/main" id="{C1EC7B6E-BCA6-4436-A00E-BD6371360B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90" y="1315844"/>
            <a:ext cx="11429999" cy="5185317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598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499"/>
    </mc:Choice>
    <mc:Fallback>
      <p:transition spd="slow" advTm="464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92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56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185" objId="4"/>
        <p14:triggerEvt type="onClick" time="2185" objId="4"/>
        <p14:stopEvt time="46499" objId="4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WBGT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Wet-Bulb Global Temperature):</a:t>
            </a:r>
            <a:br>
              <a:rPr kumimoji="1" lang="en-US" altLang="ja-JP" dirty="0" smtClean="0"/>
            </a:br>
            <a:r>
              <a:rPr kumimoji="1" lang="ja-JP" altLang="en-US" dirty="0" smtClean="0"/>
              <a:t>湿球黒球温度：気温・湿度・輻射熱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8" name="Picture 4" descr="無線黒球式熱中症指数計 TC-310: 業務用｜タニタ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25" y="2103120"/>
            <a:ext cx="11304639" cy="440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24419" y="2310581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182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302"/>
    </mc:Choice>
    <mc:Fallback>
      <p:transition spd="slow" advTm="243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44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920" objId="4"/>
        <p14:triggerEvt type="onClick" time="1920" objId="4"/>
        <p14:stopEvt time="24302" objId="4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スクリーンショットの画面&#10;&#10;自動的に生成された説明">
            <a:extLst>
              <a:ext uri="{FF2B5EF4-FFF2-40B4-BE49-F238E27FC236}">
                <a16:creationId xmlns:a16="http://schemas.microsoft.com/office/drawing/2014/main" id="{6D0E7A11-FAF5-47CB-95A9-C03882811A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910"/>
            <a:ext cx="12192000" cy="6704039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011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340"/>
    </mc:Choice>
    <mc:Fallback>
      <p:transition spd="slow" advTm="83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15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603" objId="2"/>
        <p14:triggerEvt type="onClick" time="1603" objId="2"/>
        <p14:stopEvt time="83172" objId="2"/>
      </p14:showEvtLst>
    </p:ext>
  </p:extLs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Blue">
      <a:dk1>
        <a:srgbClr val="000000"/>
      </a:dk1>
      <a:lt1>
        <a:srgbClr val="FFFFFF"/>
      </a:lt1>
      <a:dk2>
        <a:srgbClr val="153A63"/>
      </a:dk2>
      <a:lt2>
        <a:srgbClr val="DBEFF9"/>
      </a:lt2>
      <a:accent1>
        <a:srgbClr val="0F6FC6"/>
      </a:accent1>
      <a:accent2>
        <a:srgbClr val="009DD9"/>
      </a:accent2>
      <a:accent3>
        <a:srgbClr val="09B8C0"/>
      </a:accent3>
      <a:accent4>
        <a:srgbClr val="0EBC8C"/>
      </a:accent4>
      <a:accent5>
        <a:srgbClr val="71B959"/>
      </a:accent5>
      <a:accent6>
        <a:srgbClr val="96B042"/>
      </a:accent6>
      <a:hlink>
        <a:srgbClr val="C37400"/>
      </a:hlink>
      <a:folHlink>
        <a:srgbClr val="4F9085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23</Words>
  <Application>Microsoft Office PowerPoint</Application>
  <PresentationFormat>ワイド画面</PresentationFormat>
  <Paragraphs>3</Paragraphs>
  <Slides>4</Slides>
  <Notes>0</Notes>
  <HiddenSlides>0</HiddenSlides>
  <MMClips>9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Avenir Next LT Pro</vt:lpstr>
      <vt:lpstr>Avenir Next LT Pro Light</vt:lpstr>
      <vt:lpstr>ＭＳ ゴシック</vt:lpstr>
      <vt:lpstr>Arial</vt:lpstr>
      <vt:lpstr>Garamond</vt:lpstr>
      <vt:lpstr>SavonVTI</vt:lpstr>
      <vt:lpstr>大気温と運動</vt:lpstr>
      <vt:lpstr>地球温暖化の原因</vt:lpstr>
      <vt:lpstr>WBGT（Wet-Bulb Global Temperature): 湿球黒球温度：気温・湿度・輻射熱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大気温と運動</dc:title>
  <dc:creator>三平 宮川</dc:creator>
  <cp:lastModifiedBy>宮川　三平</cp:lastModifiedBy>
  <cp:revision>6</cp:revision>
  <cp:lastPrinted>2019-11-29T05:59:26Z</cp:lastPrinted>
  <dcterms:created xsi:type="dcterms:W3CDTF">2019-11-29T05:53:02Z</dcterms:created>
  <dcterms:modified xsi:type="dcterms:W3CDTF">2020-11-19T07:54:28Z</dcterms:modified>
</cp:coreProperties>
</file>