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57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8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4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4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29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2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88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59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1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4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4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5258B98-3BD5-0A20-B0E7-944EAEB2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C74AEE6-9CA7-5247-DC34-99634247D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" descr="カラフルな葉のパターン">
            <a:extLst>
              <a:ext uri="{FF2B5EF4-FFF2-40B4-BE49-F238E27FC236}">
                <a16:creationId xmlns:a16="http://schemas.microsoft.com/office/drawing/2014/main" id="{504724EE-9127-AE95-671F-0AF76DD56A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762" b="1390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D0A0432-F95F-6441-CC5D-B6BB755FA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42985"/>
            <a:ext cx="12192000" cy="312031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0586C3-A19F-D214-ABDE-30AD5B666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7342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E4B4E43E-74C0-0D20-E98B-9EB0D5E3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9636" y="2316472"/>
            <a:ext cx="5772728" cy="14257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3200" dirty="0"/>
              <a:t>音楽療法のエビデンス</a:t>
            </a:r>
            <a:endParaRPr lang="en-US" altLang="ja-JP" sz="32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10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1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E8DC87E7-3016-66E5-8E38-957CD2C0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546498"/>
            <a:ext cx="10287000" cy="1147762"/>
          </a:xfrm>
        </p:spPr>
        <p:txBody>
          <a:bodyPr>
            <a:noAutofit/>
          </a:bodyPr>
          <a:lstStyle/>
          <a:p>
            <a:r>
              <a:rPr lang="ja-JP" altLang="en-US" sz="3600" dirty="0"/>
              <a:t>音楽療法のエビデンスを得るための方法</a:t>
            </a:r>
            <a:br>
              <a:rPr lang="en-US" altLang="ja-JP" sz="3600" dirty="0"/>
            </a:br>
            <a:endParaRPr lang="ja-JP" altLang="en-US" sz="3600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928DE4-939D-F880-A257-86ED913A8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476" y="1483519"/>
            <a:ext cx="5648325" cy="3890961"/>
          </a:xfrm>
        </p:spPr>
        <p:txBody>
          <a:bodyPr/>
          <a:lstStyle/>
          <a:p>
            <a:r>
              <a:rPr lang="ja-JP" altLang="en-US" dirty="0"/>
              <a:t>近赤外線による脳の前頭葉の前頭前野の血流測定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5B514FA8-C61C-5BF5-7D27-155125025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493046"/>
            <a:ext cx="5829300" cy="3890962"/>
          </a:xfrm>
        </p:spPr>
        <p:txBody>
          <a:bodyPr/>
          <a:lstStyle/>
          <a:p>
            <a:r>
              <a:rPr lang="en-US" altLang="ja-JP" dirty="0"/>
              <a:t>1/f </a:t>
            </a:r>
            <a:r>
              <a:rPr lang="ja-JP" altLang="en-US" dirty="0"/>
              <a:t>心拍のゆらぎ測定</a:t>
            </a:r>
            <a:endParaRPr lang="en-US" altLang="ja-JP" dirty="0"/>
          </a:p>
          <a:p>
            <a:r>
              <a:rPr lang="ja-JP" altLang="en-US" dirty="0"/>
              <a:t>：自律神経機能（交感神経、副交感神経）測定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BAC49B6-4B22-DE88-D2B0-1CA85CC41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05001"/>
            <a:ext cx="58293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C8768F92-7655-FF8E-A9A1-24175627D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457450"/>
            <a:ext cx="5934074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63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DAEA1831-7620-7BA6-192D-02E5777AE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1" y="461674"/>
            <a:ext cx="11914909" cy="1147762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近赤外線による血流測定と自律神経機能検査の限界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226E66D-B0A3-2C99-2311-95D85C870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/>
              <a:t>近赤外線分光法は、脳の比較的浅い領域（前頭前野）の血流しか測定できない。</a:t>
            </a:r>
            <a:endParaRPr lang="en-US" altLang="ja-JP" sz="4000" dirty="0"/>
          </a:p>
          <a:p>
            <a:r>
              <a:rPr lang="ja-JP" altLang="en-US" sz="4000" dirty="0"/>
              <a:t>近赤外線分光法測定器も、心拍のゆらぎ測定装置（周波数解析）共に高価である。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529602951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LightSeed_2SEEDS">
      <a:dk1>
        <a:srgbClr val="000000"/>
      </a:dk1>
      <a:lt1>
        <a:srgbClr val="FFFFFF"/>
      </a:lt1>
      <a:dk2>
        <a:srgbClr val="413024"/>
      </a:dk2>
      <a:lt2>
        <a:srgbClr val="E2E6E8"/>
      </a:lt2>
      <a:accent1>
        <a:srgbClr val="D59164"/>
      </a:accent1>
      <a:accent2>
        <a:srgbClr val="DC8081"/>
      </a:accent2>
      <a:accent3>
        <a:srgbClr val="AFA266"/>
      </a:accent3>
      <a:accent4>
        <a:srgbClr val="52AFAF"/>
      </a:accent4>
      <a:accent5>
        <a:srgbClr val="69A8D6"/>
      </a:accent5>
      <a:accent6>
        <a:srgbClr val="6476D5"/>
      </a:accent6>
      <a:hlink>
        <a:srgbClr val="5986A5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FC9DE092D8151438BD8CEFCB450D3EE" ma:contentTypeVersion="14" ma:contentTypeDescription="新しいドキュメントを作成します。" ma:contentTypeScope="" ma:versionID="2d70e4f4f734a60ee2ee9a5c6e9b73ee">
  <xsd:schema xmlns:xsd="http://www.w3.org/2001/XMLSchema" xmlns:xs="http://www.w3.org/2001/XMLSchema" xmlns:p="http://schemas.microsoft.com/office/2006/metadata/properties" xmlns:ns3="258b6005-9a0a-4fab-bf07-10bf73f0764f" xmlns:ns4="c343a79b-5ddd-4f83-b5ae-5b41a6566970" targetNamespace="http://schemas.microsoft.com/office/2006/metadata/properties" ma:root="true" ma:fieldsID="7300ccd4970b0f66893d6aedebd4c1bc" ns3:_="" ns4:_="">
    <xsd:import namespace="258b6005-9a0a-4fab-bf07-10bf73f0764f"/>
    <xsd:import namespace="c343a79b-5ddd-4f83-b5ae-5b41a65669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b6005-9a0a-4fab-bf07-10bf73f07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3a79b-5ddd-4f83-b5ae-5b41a65669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8b6005-9a0a-4fab-bf07-10bf73f0764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7E7C96-2FCF-482D-8BE0-05346AF63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b6005-9a0a-4fab-bf07-10bf73f0764f"/>
    <ds:schemaRef ds:uri="c343a79b-5ddd-4f83-b5ae-5b41a6566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07A2AB-4ECE-4ACB-9964-85B28F6DD7C3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c343a79b-5ddd-4f83-b5ae-5b41a6566970"/>
    <ds:schemaRef ds:uri="258b6005-9a0a-4fab-bf07-10bf73f0764f"/>
  </ds:schemaRefs>
</ds:datastoreItem>
</file>

<file path=customXml/itemProps3.xml><?xml version="1.0" encoding="utf-8"?>
<ds:datastoreItem xmlns:ds="http://schemas.openxmlformats.org/officeDocument/2006/customXml" ds:itemID="{9DCF0C0B-9AA0-4DE0-9188-2B4EE9D4D5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100</Words>
  <Application>Microsoft Office PowerPoint</Application>
  <PresentationFormat>ワイド画面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Trade Gothic Next Cond</vt:lpstr>
      <vt:lpstr>Trade Gothic Next Light</vt:lpstr>
      <vt:lpstr>AfterglowVTI</vt:lpstr>
      <vt:lpstr>音楽療法のエビデンス</vt:lpstr>
      <vt:lpstr>音楽療法のエビデンスを得るための方法 </vt:lpstr>
      <vt:lpstr>近赤外線による血流測定と自律神経機能検査の限界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音楽療法のエビデンス</dc:title>
  <dc:creator>三平 宮川</dc:creator>
  <cp:lastModifiedBy>三平 宮川</cp:lastModifiedBy>
  <cp:revision>2</cp:revision>
  <cp:lastPrinted>2023-11-14T03:42:56Z</cp:lastPrinted>
  <dcterms:created xsi:type="dcterms:W3CDTF">2023-11-13T23:03:16Z</dcterms:created>
  <dcterms:modified xsi:type="dcterms:W3CDTF">2023-11-14T03:44:23Z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0x0101004FC9DE092D8151438BD8CEFCB450D3EE</vt:lpwstr>
  </property>
</Properties>
</file>