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4" r:id="rId3"/>
    <p:sldId id="275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53" d="100"/>
          <a:sy n="53" d="100"/>
        </p:scale>
        <p:origin x="6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CD1E0-955A-4CA5-C108-82FEAD6DB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4F8DCEC-AB4B-4A08-1D37-6112D70D5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B98CF0-CB80-66A9-3901-4F2C14D73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14AA3E-91D9-68C9-53EE-EDAFE8366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AF3C05-775E-4DDC-13D0-62A93004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575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C25121-9677-274E-EBD4-0CB8DE7C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DC1092-BCDA-72D2-5A64-D8C296957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A94D53-8FF6-1983-CFB2-997B8FEA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14615C-F5C2-2A36-3C40-C5FE8492B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968376-A51A-6B53-D167-1C63FA265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49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E291C3-67D0-4B5E-1212-2BF5F3CBD8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43B22F-9694-3820-8C96-05042E9D4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08FF67-1F31-244A-ADF7-A9499FC7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572F1A-7039-AEBE-1079-A38EB330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F70BC9-0895-B72C-9A29-724C917B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4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4AE356-5B8A-4D77-1354-4F4EA848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43D481-B866-9F39-562E-B6BB2B145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75B180-604F-8392-193D-896095FFF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CAB358-4B3E-9B46-4149-38A0CFBF8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710DEC-36AB-D6E5-CBC7-4C800A96A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EC35A-8E8A-EEBC-9F28-5D9504F1B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BE56ED-6EFF-DABE-5D9F-3E3B5729C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44BB7-82E4-4C00-FD7A-88A772D6E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2E912C-5112-DE15-8366-4A2F57928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54618C-BAEB-C1D5-FF1E-0ADC457B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60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3C593B-1C2E-DC15-FE8D-C9C3AAA7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E9B9D8-9F8A-9202-6DF3-D978B703F9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7E2CE8C-A764-2F9F-4081-CA76DD48D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0D2B22-2960-4EE3-B284-1DA2C6462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D7B915-C3C7-AB26-ADC5-B682BF9E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FE9128-0C91-DE40-F0F8-DEF10B43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0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9837FA-1E2A-1049-F856-69D62A869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B4E7E67-ACA3-64B6-8C38-4EC3DB64F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37C492-7E23-C390-14E4-7415A0910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F2D8EF9-E2D5-4F25-C94B-D0B3736F7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2616F11-544D-D273-0452-6BCF8A0CD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C66859A-B99B-6C4C-C8A1-61F09D958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4120DE-FE28-2D71-39E5-8487C380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3379EC4-EEE1-20AA-2908-B6DA1A71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32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CBFC38-C082-99C6-95DD-798B51E96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241C82-8194-F591-B028-EEDBA5332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293B61-9B24-0A4D-A71B-D20BBC090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D2DA13-BAB3-01F6-758A-FF0382042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6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513F00D-16AD-EC09-223C-3B7DA14F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FBE15AE-4AD0-93C7-E66C-6BDECEC5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454758-67E5-91DD-55BA-01FE82020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19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1C4451-002E-EDA8-0922-4942B3AB8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B3692A-B554-7F8A-5DFB-64EBF8A11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76F5B6-654F-1A0C-48C1-0EF0D01D5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2C3CF1-4912-CE71-DFF8-3FA32A488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05FE9B-E1B4-FEA2-9F2B-3FA8CF2AC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74FD8F-3C6A-6795-182E-36796C25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72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BDEDAE-6521-FF6F-FE87-F5BCC00E4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180FC03-A9EB-68BB-E423-12DAF5C9A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93B646-6B2D-F6F9-7631-6D430F1F2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188DD4-6192-F8DB-3C2D-CD427BEFE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BB013F-4A95-CEFC-47EC-5A3970FC0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C99FEC-DEEA-DCE3-E8EA-1110F5D96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4387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007735-2083-3C3E-3AE1-AAFAE1C6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F4C0F6-BC92-3881-EFBB-617032CC9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3F8F49-1B45-DFBD-47AE-0C499DCAB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0EB69-A413-4DA6-BB76-EC53210EC52F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DC01F0-E4B6-CEF6-2CBB-AF1719C4FF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A11739-5726-2E3F-B87B-CD7763F32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ADBDA-E589-4C93-B2A3-1F11E5590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95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2A3767A-E3C9-2AE5-1CB0-8DBC82423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751" y="-160083"/>
            <a:ext cx="5784997" cy="1708242"/>
          </a:xfrm>
        </p:spPr>
        <p:txBody>
          <a:bodyPr anchor="ctr">
            <a:normAutofit/>
          </a:bodyPr>
          <a:lstStyle/>
          <a:p>
            <a:r>
              <a:rPr kumimoji="1" lang="ja-JP" altLang="en-US" sz="4000" dirty="0"/>
              <a:t>子どもに対する音楽療法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789402-B88B-FC31-DB37-7E9E25D74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050" y="1091134"/>
            <a:ext cx="6485324" cy="5555556"/>
          </a:xfrm>
        </p:spPr>
        <p:txBody>
          <a:bodyPr anchor="ctr">
            <a:normAutofit/>
          </a:bodyPr>
          <a:lstStyle/>
          <a:p>
            <a:pPr algn="l"/>
            <a:r>
              <a:rPr kumimoji="1" lang="ja-JP" altLang="en-US" sz="2000" dirty="0"/>
              <a:t>障がいのある子ども（自閉スペクトラム症など）に対する音楽療法はエビデンスあり</a:t>
            </a:r>
            <a:br>
              <a:rPr lang="ja-JP" altLang="en-US" sz="1400" b="0" i="0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</a:br>
            <a:br>
              <a:rPr lang="ja-JP" altLang="en-US" sz="1400" b="0" i="0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</a:br>
            <a:r>
              <a:rPr lang="ja-JP" altLang="en-US" sz="1800" b="0" i="0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  <a:t>音楽療法は、自閉症児の</a:t>
            </a:r>
            <a:r>
              <a:rPr lang="ja-JP" altLang="en-US" sz="1800" b="1" i="0" u="sng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  <a:t>言語的なコミュニケーションスキルの向上</a:t>
            </a:r>
            <a:r>
              <a:rPr lang="ja-JP" altLang="en-US" sz="1800" b="0" i="0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  <a:t>や、</a:t>
            </a:r>
            <a:r>
              <a:rPr lang="ja-JP" altLang="en-US" sz="1800" b="1" i="0" u="sng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  <a:t>常同行動の減少</a:t>
            </a:r>
            <a:r>
              <a:rPr lang="ja-JP" altLang="en-US" sz="1800" b="0" i="0" dirty="0">
                <a:solidFill>
                  <a:srgbClr val="191919"/>
                </a:solidFill>
                <a:effectLst/>
                <a:latin typeface="Lato" panose="020F0502020204030204" pitchFamily="34" charset="0"/>
              </a:rPr>
              <a:t>に、良い影響をもたらすことがわかりました。ただし、非言語的なコミュニケーションスキルの向上には、有意差がみられないことも指摘されました。</a:t>
            </a:r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健康な子どもに対する音楽療法のエビデンスはない。（郡司先生）</a:t>
            </a:r>
          </a:p>
        </p:txBody>
      </p:sp>
      <p:pic>
        <p:nvPicPr>
          <p:cNvPr id="5" name="Picture 4" descr="クラリネットのクローズアップ">
            <a:extLst>
              <a:ext uri="{FF2B5EF4-FFF2-40B4-BE49-F238E27FC236}">
                <a16:creationId xmlns:a16="http://schemas.microsoft.com/office/drawing/2014/main" id="{7EFC0441-FF1C-040F-56B8-FB0AADF188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464" r="13699" b="-1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136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FE8734-D4C4-44FD-8A5F-4BBC69B04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091917-3FBE-4588-9F0B-E93A546476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F8C898-B600-48A1-A883-C368E1671225}"/>
              </a:ext>
            </a:extLst>
          </p:cNvPr>
          <p:cNvSpPr/>
          <p:nvPr/>
        </p:nvSpPr>
        <p:spPr>
          <a:xfrm>
            <a:off x="-95416" y="764262"/>
            <a:ext cx="1219200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ja-JP" sz="3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幼児期におけるストレスマネジメントに関する研究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altLang="ja-JP" sz="3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―唾液アミラーゼ活性によるストレス評価を中心に―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ja-JP" sz="3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ja-JP" sz="3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ja-JP" sz="3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A Study on Stress Management in Early Childhood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US" altLang="ja-JP" sz="3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:Focusing on Stress Evaluation Using Salivary Amylase Activity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en-US" altLang="ja-JP" sz="3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30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en-US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en-US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en-US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en-US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en-US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ja-JP" altLang="en-US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　　　　　　　</a:t>
            </a:r>
            <a:r>
              <a:rPr lang="ja-JP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児童学研究科　児童学専攻　保健学コース</a:t>
            </a:r>
          </a:p>
          <a:p>
            <a:pPr marL="228600" algn="ctr">
              <a:spcAft>
                <a:spcPts val="0"/>
              </a:spcAft>
            </a:pPr>
            <a:r>
              <a:rPr lang="ja-JP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学籍番号　１０００－１６０６０４</a:t>
            </a:r>
          </a:p>
          <a:p>
            <a:pPr marL="228600" algn="ctr">
              <a:spcAft>
                <a:spcPts val="0"/>
              </a:spcAft>
            </a:pPr>
            <a:r>
              <a:rPr lang="ja-JP" altLang="ja-JP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横田　澄絵</a:t>
            </a:r>
          </a:p>
          <a:p>
            <a:pPr algn="just">
              <a:spcAft>
                <a:spcPts val="0"/>
              </a:spcAft>
            </a:pPr>
            <a:r>
              <a:rPr lang="en-US" altLang="ja-JP" sz="16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400" b="1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097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701A51FF-A613-40A3-B3C4-09E64DE1A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F7908AB0-1503-4979-AC7A-87FDF2481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89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ＭＳ ゴシック" panose="020B0609070205080204" pitchFamily="49" charset="-128"/>
              <a:cs typeface="+mn-cs"/>
            </a:endParaRPr>
          </a:p>
        </p:txBody>
      </p:sp>
      <p:sp>
        <p:nvSpPr>
          <p:cNvPr id="22" name="タイトル 21">
            <a:extLst>
              <a:ext uri="{FF2B5EF4-FFF2-40B4-BE49-F238E27FC236}">
                <a16:creationId xmlns:a16="http://schemas.microsoft.com/office/drawing/2014/main" id="{27403B32-54E5-47A5-8B13-FDB797E16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635"/>
            <a:ext cx="10515600" cy="1325563"/>
          </a:xfrm>
        </p:spPr>
        <p:txBody>
          <a:bodyPr>
            <a:normAutofit/>
          </a:bodyPr>
          <a:lstStyle/>
          <a:p>
            <a:r>
              <a:rPr lang="ja-JP" altLang="en-US" sz="1800" dirty="0"/>
              <a:t>　　　　　　　　　　</a:t>
            </a:r>
            <a:r>
              <a:rPr lang="ja-JP" altLang="ja-JP" sz="3200" dirty="0"/>
              <a:t>唾液アミラーゼ活性の変化</a:t>
            </a:r>
            <a:br>
              <a:rPr lang="en-US" altLang="ja-JP" sz="3200" dirty="0"/>
            </a:br>
            <a:r>
              <a:rPr lang="ja-JP" altLang="en-US" sz="3200" dirty="0"/>
              <a:t>　　　</a:t>
            </a:r>
            <a:r>
              <a:rPr lang="ja-JP" altLang="ja-JP" sz="3200" dirty="0"/>
              <a:t>音楽なし</a:t>
            </a:r>
            <a:r>
              <a:rPr lang="ja-JP" altLang="en-US" sz="3200" dirty="0"/>
              <a:t>　　　　　　　　　　　音楽あり</a:t>
            </a:r>
            <a:endParaRPr kumimoji="1" lang="ja-JP" altLang="en-US" sz="3200" dirty="0"/>
          </a:p>
        </p:txBody>
      </p:sp>
      <p:pic>
        <p:nvPicPr>
          <p:cNvPr id="20" name="コンテンツ プレースホルダー 19">
            <a:extLst>
              <a:ext uri="{FF2B5EF4-FFF2-40B4-BE49-F238E27FC236}">
                <a16:creationId xmlns:a16="http://schemas.microsoft.com/office/drawing/2014/main" id="{5ABB2A9B-13D4-4EC9-BD56-CFE1495E9C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386048"/>
            <a:ext cx="4964263" cy="526646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898A6A8-D609-447A-B21F-9EA207DB3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961" y="1119749"/>
            <a:ext cx="4389120" cy="5619616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73B0903-88E8-4F44-AA92-26E1BC5B9B7F}"/>
              </a:ext>
            </a:extLst>
          </p:cNvPr>
          <p:cNvSpPr/>
          <p:nvPr/>
        </p:nvSpPr>
        <p:spPr>
          <a:xfrm>
            <a:off x="6096000" y="611100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ＭＳ ゴシック" panose="020B0609070205080204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0358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155</Words>
  <Application>Microsoft Office PowerPoint</Application>
  <PresentationFormat>ワイド画面</PresentationFormat>
  <Paragraphs>21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游ゴシック</vt:lpstr>
      <vt:lpstr>游ゴシック Light</vt:lpstr>
      <vt:lpstr>Arial</vt:lpstr>
      <vt:lpstr>Century</vt:lpstr>
      <vt:lpstr>Century Gothic</vt:lpstr>
      <vt:lpstr>Lato</vt:lpstr>
      <vt:lpstr>Office テーマ</vt:lpstr>
      <vt:lpstr>子どもに対する音楽療法</vt:lpstr>
      <vt:lpstr>PowerPoint プレゼンテーション</vt:lpstr>
      <vt:lpstr>　　　　　　　　　　唾液アミラーゼ活性の変化 　　　音楽なし　　　　　　　　　　　音楽あり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子どもに対する音楽療法</dc:title>
  <dc:creator>三平 宮川</dc:creator>
  <cp:lastModifiedBy>三平 宮川</cp:lastModifiedBy>
  <cp:revision>2</cp:revision>
  <dcterms:created xsi:type="dcterms:W3CDTF">2023-12-03T21:57:22Z</dcterms:created>
  <dcterms:modified xsi:type="dcterms:W3CDTF">2024-10-04T21:29:45Z</dcterms:modified>
</cp:coreProperties>
</file>