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3086D-A462-4C82-89FE-C6DD941A96AA}" v="65" dt="2020-11-13T04:16:10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5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November 13,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35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November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November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November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November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November 13,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November 13,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November 13,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053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November 13,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November 13,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November 13,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November 13,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77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800044" cy="2986234"/>
          </a:xfrm>
        </p:spPr>
        <p:txBody>
          <a:bodyPr anchor="b">
            <a:normAutofit/>
          </a:bodyPr>
          <a:lstStyle/>
          <a:p>
            <a:r>
              <a:rPr lang="ja-JP" altLang="en-US"/>
              <a:t>血液、リンパ系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7560B9-86B8-4558-93E9-FAB8DBE40C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6122" y="7174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1400469-1077-4353-BFB5-E4159ADF1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24143" y="5425719"/>
            <a:ext cx="826527" cy="463493"/>
          </a:xfrm>
          <a:custGeom>
            <a:avLst/>
            <a:gdLst>
              <a:gd name="connsiteX0" fmla="*/ 791231 w 826527"/>
              <a:gd name="connsiteY0" fmla="*/ 135754 h 463493"/>
              <a:gd name="connsiteX1" fmla="*/ 826527 w 826527"/>
              <a:gd name="connsiteY1" fmla="*/ 178533 h 463493"/>
              <a:gd name="connsiteX2" fmla="*/ 658803 w 826527"/>
              <a:gd name="connsiteY2" fmla="*/ 346257 h 463493"/>
              <a:gd name="connsiteX3" fmla="*/ 627362 w 826527"/>
              <a:gd name="connsiteY3" fmla="*/ 299623 h 463493"/>
              <a:gd name="connsiteX4" fmla="*/ 463493 w 826527"/>
              <a:gd name="connsiteY4" fmla="*/ 231747 h 463493"/>
              <a:gd name="connsiteX5" fmla="*/ 231747 w 826527"/>
              <a:gd name="connsiteY5" fmla="*/ 463493 h 463493"/>
              <a:gd name="connsiteX6" fmla="*/ 0 w 826527"/>
              <a:gd name="connsiteY6" fmla="*/ 463493 h 463493"/>
              <a:gd name="connsiteX7" fmla="*/ 463492 w 826527"/>
              <a:gd name="connsiteY7" fmla="*/ 0 h 463493"/>
              <a:gd name="connsiteX8" fmla="*/ 791231 w 826527"/>
              <a:gd name="connsiteY8" fmla="*/ 135754 h 46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527" h="463493">
                <a:moveTo>
                  <a:pt x="791231" y="135754"/>
                </a:moveTo>
                <a:lnTo>
                  <a:pt x="826527" y="178533"/>
                </a:lnTo>
                <a:lnTo>
                  <a:pt x="658803" y="346257"/>
                </a:lnTo>
                <a:lnTo>
                  <a:pt x="627362" y="299623"/>
                </a:lnTo>
                <a:cubicBezTo>
                  <a:pt x="585424" y="257686"/>
                  <a:pt x="527487" y="231747"/>
                  <a:pt x="463493" y="231747"/>
                </a:cubicBezTo>
                <a:cubicBezTo>
                  <a:pt x="335503" y="231746"/>
                  <a:pt x="231746" y="335503"/>
                  <a:pt x="231747" y="463493"/>
                </a:cubicBezTo>
                <a:lnTo>
                  <a:pt x="0" y="463493"/>
                </a:lnTo>
                <a:cubicBezTo>
                  <a:pt x="0" y="207513"/>
                  <a:pt x="207513" y="0"/>
                  <a:pt x="463492" y="0"/>
                </a:cubicBezTo>
                <a:cubicBezTo>
                  <a:pt x="591482" y="0"/>
                  <a:pt x="707356" y="51879"/>
                  <a:pt x="791231" y="13575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127000" dir="270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8851F7-6B20-43F1-90FF-B41CE11AFC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62489" y="5445666"/>
            <a:ext cx="807174" cy="508309"/>
          </a:xfrm>
          <a:custGeom>
            <a:avLst/>
            <a:gdLst>
              <a:gd name="connsiteX0" fmla="*/ 791232 w 807174"/>
              <a:gd name="connsiteY0" fmla="*/ 148880 h 508309"/>
              <a:gd name="connsiteX1" fmla="*/ 807174 w 807174"/>
              <a:gd name="connsiteY1" fmla="*/ 170072 h 508309"/>
              <a:gd name="connsiteX2" fmla="*/ 636502 w 807174"/>
              <a:gd name="connsiteY2" fmla="*/ 340744 h 508309"/>
              <a:gd name="connsiteX3" fmla="*/ 627362 w 807174"/>
              <a:gd name="connsiteY3" fmla="*/ 328595 h 508309"/>
              <a:gd name="connsiteX4" fmla="*/ 463493 w 807174"/>
              <a:gd name="connsiteY4" fmla="*/ 254155 h 508309"/>
              <a:gd name="connsiteX5" fmla="*/ 231747 w 807174"/>
              <a:gd name="connsiteY5" fmla="*/ 508309 h 508309"/>
              <a:gd name="connsiteX6" fmla="*/ 0 w 807174"/>
              <a:gd name="connsiteY6" fmla="*/ 508309 h 508309"/>
              <a:gd name="connsiteX7" fmla="*/ 463493 w 807174"/>
              <a:gd name="connsiteY7" fmla="*/ 0 h 508309"/>
              <a:gd name="connsiteX8" fmla="*/ 791232 w 807174"/>
              <a:gd name="connsiteY8" fmla="*/ 148880 h 50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174" h="508309">
                <a:moveTo>
                  <a:pt x="791232" y="148880"/>
                </a:moveTo>
                <a:lnTo>
                  <a:pt x="807174" y="170072"/>
                </a:lnTo>
                <a:lnTo>
                  <a:pt x="636502" y="340744"/>
                </a:lnTo>
                <a:lnTo>
                  <a:pt x="627362" y="328595"/>
                </a:lnTo>
                <a:cubicBezTo>
                  <a:pt x="585425" y="282602"/>
                  <a:pt x="527487" y="254155"/>
                  <a:pt x="463493" y="254155"/>
                </a:cubicBezTo>
                <a:cubicBezTo>
                  <a:pt x="335503" y="254155"/>
                  <a:pt x="231746" y="367943"/>
                  <a:pt x="231747" y="508309"/>
                </a:cubicBezTo>
                <a:lnTo>
                  <a:pt x="0" y="508309"/>
                </a:lnTo>
                <a:cubicBezTo>
                  <a:pt x="0" y="227578"/>
                  <a:pt x="207513" y="0"/>
                  <a:pt x="463493" y="0"/>
                </a:cubicBezTo>
                <a:cubicBezTo>
                  <a:pt x="591482" y="-1"/>
                  <a:pt x="707356" y="56895"/>
                  <a:pt x="791232" y="1488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CA84C-64BE-4941-B764-F2CA244E26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81" r="26819" b="2"/>
          <a:stretch/>
        </p:blipFill>
        <p:spPr>
          <a:xfrm>
            <a:off x="6640455" y="606796"/>
            <a:ext cx="4868976" cy="5644408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3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9E6BACC-8290-425B-A517-1914E16D82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65497" y="5915162"/>
            <a:ext cx="53549" cy="233295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8" name="オーディオ 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9"/>
    </mc:Choice>
    <mc:Fallback>
      <p:transition spd="slow" advTm="8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495" objId="6"/>
        <p14:triggerEvt type="onClick" time="1495" objId="6"/>
        <p14:stopEvt time="8159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グラフ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0E89325-0629-456C-BC9D-3B5F80D12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736"/>
            <a:ext cx="12075885" cy="7804243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3" name="オーディオ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8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62"/>
    </mc:Choice>
    <mc:Fallback>
      <p:transition spd="slow" advTm="26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75" objId="5"/>
        <p14:triggerEvt type="onClick" time="1675" objId="5"/>
        <p14:stopEvt time="25632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カレンダー&#10;&#10;説明は自動で生成されたものです">
            <a:extLst>
              <a:ext uri="{FF2B5EF4-FFF2-40B4-BE49-F238E27FC236}">
                <a16:creationId xmlns:a16="http://schemas.microsoft.com/office/drawing/2014/main" id="{74164FEA-AAF5-4299-A6F0-FC088644D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" y="1361"/>
            <a:ext cx="12162970" cy="6848021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43756" y="2621145"/>
            <a:ext cx="304800" cy="304800"/>
          </a:xfrm>
          <a:prstGeom prst="rect">
            <a:avLst/>
          </a:prstGeom>
        </p:spPr>
      </p:pic>
      <p:pic>
        <p:nvPicPr>
          <p:cNvPr id="3" name="オーディオ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8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18"/>
    </mc:Choice>
    <mc:Fallback>
      <p:transition spd="slow" advTm="16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491" objId="5"/>
        <p14:triggerEvt type="onClick" time="1492" objId="5"/>
        <p14:stopEvt time="16318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2" descr="テキス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5A47FF32-035D-401B-A9A9-9531522BB6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3869" y="2904366"/>
            <a:ext cx="304800" cy="304800"/>
          </a:xfrm>
          <a:prstGeom prst="rect">
            <a:avLst/>
          </a:prstGeom>
        </p:spPr>
      </p:pic>
      <p:pic>
        <p:nvPicPr>
          <p:cNvPr id="3" name="オーディオ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6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22"/>
    </mc:Choice>
    <mc:Fallback>
      <p:transition spd="slow" advTm="21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48" objId="4"/>
        <p14:triggerEvt type="onClick" time="1748" objId="4"/>
        <p14:stopEvt time="21027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2" descr="ダイアグラム&#10;&#10;説明は自動で生成されたものです">
            <a:extLst>
              <a:ext uri="{FF2B5EF4-FFF2-40B4-BE49-F238E27FC236}">
                <a16:creationId xmlns:a16="http://schemas.microsoft.com/office/drawing/2014/main" id="{18DAA774-7D59-49BE-8DF6-623D8D1CA8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3" name="オーディオ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8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26"/>
    </mc:Choice>
    <mc:Fallback>
      <p:transition spd="slow" advTm="60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35" objId="4"/>
        <p14:triggerEvt type="onClick" time="1735" objId="4"/>
        <p14:stopEvt time="60026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ダイアグラム&#10;&#10;説明は自動で生成されたものです">
            <a:extLst>
              <a:ext uri="{FF2B5EF4-FFF2-40B4-BE49-F238E27FC236}">
                <a16:creationId xmlns:a16="http://schemas.microsoft.com/office/drawing/2014/main" id="{C1A6777D-B31B-405A-9CCC-C18021C64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137"/>
            <a:ext cx="12141199" cy="6806183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3434" y="938002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11"/>
    </mc:Choice>
    <mc:Fallback>
      <p:transition spd="slow" advTm="32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99" objId="3"/>
        <p14:triggerEvt type="onClick" time="1999" objId="3"/>
        <p14:stopEvt time="31006" objId="3"/>
      </p14:showEvtLst>
    </p:ext>
  </p:extLst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</Words>
  <Application>Microsoft Office PowerPoint</Application>
  <PresentationFormat>ワイド画面</PresentationFormat>
  <Paragraphs>1</Paragraphs>
  <Slides>6</Slides>
  <Notes>0</Notes>
  <HiddenSlides>0</HiddenSlides>
  <MMClips>12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Avenir Next LT Pro</vt:lpstr>
      <vt:lpstr>Arial</vt:lpstr>
      <vt:lpstr>3DFloatVTI</vt:lpstr>
      <vt:lpstr>血液、リンパ系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宮川　三平</dc:creator>
  <cp:lastModifiedBy>宮川　三平</cp:lastModifiedBy>
  <cp:revision>55</cp:revision>
  <dcterms:created xsi:type="dcterms:W3CDTF">2020-11-13T04:03:26Z</dcterms:created>
  <dcterms:modified xsi:type="dcterms:W3CDTF">2020-11-13T06:01:53Z</dcterms:modified>
</cp:coreProperties>
</file>