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9" r:id="rId3"/>
    <p:sldId id="257" r:id="rId4"/>
    <p:sldId id="258"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233B98-5DF0-4B77-895A-388CB3147329}" v="155" dt="2022-10-19T00:46:43.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88" d="100"/>
          <a:sy n="88" d="100"/>
        </p:scale>
        <p:origin x="84" y="6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64D124-06BC-4B1B-8324-5A0C8A1883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E2D56E7-AD61-4561-886C-D463D254749B}">
      <dgm:prSet/>
      <dgm:spPr/>
      <dgm:t>
        <a:bodyPr/>
        <a:lstStyle/>
        <a:p>
          <a:r>
            <a:rPr kumimoji="1" lang="ja-JP"/>
            <a:t>肺炎は、細菌（肺炎球菌など）ウイルス（インフルエンザ、</a:t>
          </a:r>
          <a:r>
            <a:rPr kumimoji="1" lang="en-US"/>
            <a:t>Covid-19</a:t>
          </a:r>
          <a:r>
            <a:rPr kumimoji="1" lang="ja-JP"/>
            <a:t>など）、原虫（カリニ）感染による肺の炎症です。</a:t>
          </a:r>
          <a:endParaRPr lang="en-US"/>
        </a:p>
      </dgm:t>
    </dgm:pt>
    <dgm:pt modelId="{5957ECF1-66B2-4FE7-B2BB-C973E25B151E}" type="parTrans" cxnId="{DD9E36CE-F85C-45F6-8EF2-D434E4731251}">
      <dgm:prSet/>
      <dgm:spPr/>
      <dgm:t>
        <a:bodyPr/>
        <a:lstStyle/>
        <a:p>
          <a:endParaRPr lang="en-US"/>
        </a:p>
      </dgm:t>
    </dgm:pt>
    <dgm:pt modelId="{F0F0F763-3B26-48B6-AF19-3771B4666D0C}" type="sibTrans" cxnId="{DD9E36CE-F85C-45F6-8EF2-D434E4731251}">
      <dgm:prSet/>
      <dgm:spPr/>
      <dgm:t>
        <a:bodyPr/>
        <a:lstStyle/>
        <a:p>
          <a:endParaRPr lang="en-US"/>
        </a:p>
      </dgm:t>
    </dgm:pt>
    <dgm:pt modelId="{D2139664-15DA-4356-8CBB-6D4B954D5BF8}">
      <dgm:prSet/>
      <dgm:spPr/>
      <dgm:t>
        <a:bodyPr/>
        <a:lstStyle/>
        <a:p>
          <a:r>
            <a:rPr kumimoji="1" lang="ja-JP"/>
            <a:t>高齢者は、誤嚥性肺炎に気をつけなければなりません。</a:t>
          </a:r>
          <a:endParaRPr lang="en-US"/>
        </a:p>
      </dgm:t>
    </dgm:pt>
    <dgm:pt modelId="{BF8EC19C-0566-4465-91BE-094F90E59B40}" type="parTrans" cxnId="{39D0B670-71DD-476F-A47F-BAC030CA06FF}">
      <dgm:prSet/>
      <dgm:spPr/>
      <dgm:t>
        <a:bodyPr/>
        <a:lstStyle/>
        <a:p>
          <a:endParaRPr lang="en-US"/>
        </a:p>
      </dgm:t>
    </dgm:pt>
    <dgm:pt modelId="{0F10AD4B-E60F-4E92-9FD7-6B30B880445C}" type="sibTrans" cxnId="{39D0B670-71DD-476F-A47F-BAC030CA06FF}">
      <dgm:prSet/>
      <dgm:spPr/>
      <dgm:t>
        <a:bodyPr/>
        <a:lstStyle/>
        <a:p>
          <a:endParaRPr lang="en-US"/>
        </a:p>
      </dgm:t>
    </dgm:pt>
    <dgm:pt modelId="{8823D4C3-F979-4FE1-AC4D-B0137197CBC4}" type="pres">
      <dgm:prSet presAssocID="{0264D124-06BC-4B1B-8324-5A0C8A188332}" presName="linear" presStyleCnt="0">
        <dgm:presLayoutVars>
          <dgm:animLvl val="lvl"/>
          <dgm:resizeHandles val="exact"/>
        </dgm:presLayoutVars>
      </dgm:prSet>
      <dgm:spPr/>
    </dgm:pt>
    <dgm:pt modelId="{4BEA43FD-AAF1-48D7-B67B-58D3846858EC}" type="pres">
      <dgm:prSet presAssocID="{0E2D56E7-AD61-4561-886C-D463D254749B}" presName="parentText" presStyleLbl="node1" presStyleIdx="0" presStyleCnt="2">
        <dgm:presLayoutVars>
          <dgm:chMax val="0"/>
          <dgm:bulletEnabled val="1"/>
        </dgm:presLayoutVars>
      </dgm:prSet>
      <dgm:spPr/>
    </dgm:pt>
    <dgm:pt modelId="{FD0A37CE-6BF0-4217-803C-CCBAB71FF138}" type="pres">
      <dgm:prSet presAssocID="{F0F0F763-3B26-48B6-AF19-3771B4666D0C}" presName="spacer" presStyleCnt="0"/>
      <dgm:spPr/>
    </dgm:pt>
    <dgm:pt modelId="{CC587B12-861E-4D1C-A206-A9FD0EB0D925}" type="pres">
      <dgm:prSet presAssocID="{D2139664-15DA-4356-8CBB-6D4B954D5BF8}" presName="parentText" presStyleLbl="node1" presStyleIdx="1" presStyleCnt="2">
        <dgm:presLayoutVars>
          <dgm:chMax val="0"/>
          <dgm:bulletEnabled val="1"/>
        </dgm:presLayoutVars>
      </dgm:prSet>
      <dgm:spPr/>
    </dgm:pt>
  </dgm:ptLst>
  <dgm:cxnLst>
    <dgm:cxn modelId="{E654A00E-84EB-41AC-8521-F06E62038E36}" type="presOf" srcId="{D2139664-15DA-4356-8CBB-6D4B954D5BF8}" destId="{CC587B12-861E-4D1C-A206-A9FD0EB0D925}" srcOrd="0" destOrd="0" presId="urn:microsoft.com/office/officeart/2005/8/layout/vList2"/>
    <dgm:cxn modelId="{39D0B670-71DD-476F-A47F-BAC030CA06FF}" srcId="{0264D124-06BC-4B1B-8324-5A0C8A188332}" destId="{D2139664-15DA-4356-8CBB-6D4B954D5BF8}" srcOrd="1" destOrd="0" parTransId="{BF8EC19C-0566-4465-91BE-094F90E59B40}" sibTransId="{0F10AD4B-E60F-4E92-9FD7-6B30B880445C}"/>
    <dgm:cxn modelId="{CA52D692-849B-4418-9F10-DD0377A1A50D}" type="presOf" srcId="{0E2D56E7-AD61-4561-886C-D463D254749B}" destId="{4BEA43FD-AAF1-48D7-B67B-58D3846858EC}" srcOrd="0" destOrd="0" presId="urn:microsoft.com/office/officeart/2005/8/layout/vList2"/>
    <dgm:cxn modelId="{DD9E36CE-F85C-45F6-8EF2-D434E4731251}" srcId="{0264D124-06BC-4B1B-8324-5A0C8A188332}" destId="{0E2D56E7-AD61-4561-886C-D463D254749B}" srcOrd="0" destOrd="0" parTransId="{5957ECF1-66B2-4FE7-B2BB-C973E25B151E}" sibTransId="{F0F0F763-3B26-48B6-AF19-3771B4666D0C}"/>
    <dgm:cxn modelId="{68F49DE2-68A4-4C28-958A-D525D81AD08F}" type="presOf" srcId="{0264D124-06BC-4B1B-8324-5A0C8A188332}" destId="{8823D4C3-F979-4FE1-AC4D-B0137197CBC4}" srcOrd="0" destOrd="0" presId="urn:microsoft.com/office/officeart/2005/8/layout/vList2"/>
    <dgm:cxn modelId="{CA67B541-9CE4-4E1C-93A1-F98BE9BCAAAD}" type="presParOf" srcId="{8823D4C3-F979-4FE1-AC4D-B0137197CBC4}" destId="{4BEA43FD-AAF1-48D7-B67B-58D3846858EC}" srcOrd="0" destOrd="0" presId="urn:microsoft.com/office/officeart/2005/8/layout/vList2"/>
    <dgm:cxn modelId="{4022A89A-D573-43EB-861F-795174E0A4BF}" type="presParOf" srcId="{8823D4C3-F979-4FE1-AC4D-B0137197CBC4}" destId="{FD0A37CE-6BF0-4217-803C-CCBAB71FF138}" srcOrd="1" destOrd="0" presId="urn:microsoft.com/office/officeart/2005/8/layout/vList2"/>
    <dgm:cxn modelId="{75DBF015-A8B6-458F-81BE-59641726F66F}" type="presParOf" srcId="{8823D4C3-F979-4FE1-AC4D-B0137197CBC4}" destId="{CC587B12-861E-4D1C-A206-A9FD0EB0D925}"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A43FD-AAF1-48D7-B67B-58D3846858EC}">
      <dsp:nvSpPr>
        <dsp:cNvPr id="0" name=""/>
        <dsp:cNvSpPr/>
      </dsp:nvSpPr>
      <dsp:spPr>
        <a:xfrm>
          <a:off x="0" y="33308"/>
          <a:ext cx="4684058" cy="2110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kumimoji="1" lang="ja-JP" sz="2200" kern="1200"/>
            <a:t>肺炎は、細菌（肺炎球菌など）ウイルス（インフルエンザ、</a:t>
          </a:r>
          <a:r>
            <a:rPr kumimoji="1" lang="en-US" sz="2200" kern="1200"/>
            <a:t>Covid-19</a:t>
          </a:r>
          <a:r>
            <a:rPr kumimoji="1" lang="ja-JP" sz="2200" kern="1200"/>
            <a:t>など）、原虫（カリニ）感染による肺の炎症です。</a:t>
          </a:r>
          <a:endParaRPr lang="en-US" sz="2200" kern="1200"/>
        </a:p>
      </dsp:txBody>
      <dsp:txXfrm>
        <a:off x="103035" y="136343"/>
        <a:ext cx="4477988" cy="1904610"/>
      </dsp:txXfrm>
    </dsp:sp>
    <dsp:sp modelId="{CC587B12-861E-4D1C-A206-A9FD0EB0D925}">
      <dsp:nvSpPr>
        <dsp:cNvPr id="0" name=""/>
        <dsp:cNvSpPr/>
      </dsp:nvSpPr>
      <dsp:spPr>
        <a:xfrm>
          <a:off x="0" y="2207349"/>
          <a:ext cx="4684058" cy="2110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kumimoji="1" lang="ja-JP" sz="2200" kern="1200"/>
            <a:t>高齢者は、誤嚥性肺炎に気をつけなければなりません。</a:t>
          </a:r>
          <a:endParaRPr lang="en-US" sz="2200" kern="1200"/>
        </a:p>
      </dsp:txBody>
      <dsp:txXfrm>
        <a:off x="103035" y="2310384"/>
        <a:ext cx="4477988" cy="19046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5C89-2E28-4777-95B0-BA7EECAE3BA4}"/>
              </a:ext>
            </a:extLst>
          </p:cNvPr>
          <p:cNvSpPr>
            <a:spLocks noGrp="1"/>
          </p:cNvSpPr>
          <p:nvPr>
            <p:ph type="ctrTitle"/>
          </p:nvPr>
        </p:nvSpPr>
        <p:spPr>
          <a:xfrm>
            <a:off x="1709928" y="987552"/>
            <a:ext cx="8385048" cy="3081528"/>
          </a:xfrm>
        </p:spPr>
        <p:txBody>
          <a:bodyPr anchor="b"/>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59052321-4D71-4DA8-BD2C-DC22FC1525CB}"/>
              </a:ext>
            </a:extLst>
          </p:cNvPr>
          <p:cNvSpPr>
            <a:spLocks noGrp="1"/>
          </p:cNvSpPr>
          <p:nvPr>
            <p:ph type="subTitle" idx="1"/>
          </p:nvPr>
        </p:nvSpPr>
        <p:spPr>
          <a:xfrm>
            <a:off x="2905506" y="4480561"/>
            <a:ext cx="5993892" cy="1166495"/>
          </a:xfrm>
        </p:spPr>
        <p:txBody>
          <a:bodyPr>
            <a:normAutofit/>
          </a:bodyPr>
          <a:lstStyle>
            <a:lvl1pPr marL="0" indent="0" algn="ctr">
              <a:buNone/>
              <a:defRPr sz="1400"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1D37183-71EA-4A92-8609-41ECB53F447E}"/>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5" name="Footer Placeholder 4">
            <a:extLst>
              <a:ext uri="{FF2B5EF4-FFF2-40B4-BE49-F238E27FC236}">
                <a16:creationId xmlns:a16="http://schemas.microsoft.com/office/drawing/2014/main" id="{CA09F2E6-1ECC-4081-8EBF-C80C6C94A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3FA67-CD72-4503-BA25-FEC880107BC4}"/>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995189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CBE-1EA9-4E8B-A281-C50B792E5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2EB1A0-A59D-4CB9-BABB-C6BF1D2E99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265B-940D-433C-AD76-2D6A42449307}"/>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5" name="Footer Placeholder 4">
            <a:extLst>
              <a:ext uri="{FF2B5EF4-FFF2-40B4-BE49-F238E27FC236}">
                <a16:creationId xmlns:a16="http://schemas.microsoft.com/office/drawing/2014/main" id="{EDCAB98E-314F-45C4-9A64-AD3FAE051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49F32-B214-4A0C-8669-7FE4BA445965}"/>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966525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E4A6D-DAA1-4551-A093-3C36C1C8CF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FDA9-71CD-4B86-B291-BEBA43D8ED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9F5B1-B635-4479-A426-B1D4066502DB}"/>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5" name="Footer Placeholder 4">
            <a:extLst>
              <a:ext uri="{FF2B5EF4-FFF2-40B4-BE49-F238E27FC236}">
                <a16:creationId xmlns:a16="http://schemas.microsoft.com/office/drawing/2014/main" id="{6B833098-8769-47C3-80B2-C2942F984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A9297-65D4-45BE-BE6C-5531FC6A5E1E}"/>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819225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spTree>
    <p:extLst>
      <p:ext uri="{BB962C8B-B14F-4D97-AF65-F5344CB8AC3E}">
        <p14:creationId xmlns:p14="http://schemas.microsoft.com/office/powerpoint/2010/main" val="598656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79BA-620F-4443-807B-BE44F36F98F1}"/>
              </a:ext>
            </a:extLst>
          </p:cNvPr>
          <p:cNvSpPr>
            <a:spLocks noGrp="1"/>
          </p:cNvSpPr>
          <p:nvPr>
            <p:ph type="title"/>
          </p:nvPr>
        </p:nvSpPr>
        <p:spPr>
          <a:xfrm>
            <a:off x="1069848" y="1709738"/>
            <a:ext cx="9430811" cy="2852737"/>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30C9A625-6442-4047-B545-433C4451210A}"/>
              </a:ext>
            </a:extLst>
          </p:cNvPr>
          <p:cNvSpPr>
            <a:spLocks noGrp="1"/>
          </p:cNvSpPr>
          <p:nvPr>
            <p:ph type="body" idx="1"/>
          </p:nvPr>
        </p:nvSpPr>
        <p:spPr>
          <a:xfrm>
            <a:off x="1069848" y="4589463"/>
            <a:ext cx="94308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F8EAA30-3B1A-4BEA-9835-33D2072451F9}"/>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5" name="Footer Placeholder 4">
            <a:extLst>
              <a:ext uri="{FF2B5EF4-FFF2-40B4-BE49-F238E27FC236}">
                <a16:creationId xmlns:a16="http://schemas.microsoft.com/office/drawing/2014/main" id="{BB256440-3149-446F-8105-485333B18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FEDB1-D604-4E10-B334-5DB303498B12}"/>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4268284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p:nvPr>
        </p:nvSpPr>
        <p:spPr>
          <a:xfrm>
            <a:off x="1069848" y="1825625"/>
            <a:ext cx="468405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6B04C-FB9E-4A9E-8892-4B5B702898B4}"/>
              </a:ext>
            </a:extLst>
          </p:cNvPr>
          <p:cNvSpPr>
            <a:spLocks noGrp="1"/>
          </p:cNvSpPr>
          <p:nvPr>
            <p:ph sz="half" idx="2"/>
          </p:nvPr>
        </p:nvSpPr>
        <p:spPr>
          <a:xfrm>
            <a:off x="6019802" y="1825625"/>
            <a:ext cx="468405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248169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365125"/>
            <a:ext cx="989993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4872132"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5889809" y="1681163"/>
            <a:ext cx="4849909"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2321958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755229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195448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D3CB-0541-46AD-B35E-0E0A1375E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F8EFDE-1D7D-46B8-AB55-A3C02EDD1888}"/>
              </a:ext>
            </a:extLst>
          </p:cNvPr>
          <p:cNvSpPr>
            <a:spLocks noGrp="1"/>
          </p:cNvSpPr>
          <p:nvPr>
            <p:ph idx="1"/>
          </p:nvPr>
        </p:nvSpPr>
        <p:spPr>
          <a:xfrm>
            <a:off x="5183188" y="457201"/>
            <a:ext cx="5652153" cy="5403850"/>
          </a:xfrm>
        </p:spPr>
        <p:txBody>
          <a:bodyPr/>
          <a:lstStyle>
            <a:lvl1pPr>
              <a:defRPr sz="3200"/>
            </a:lvl1pPr>
            <a:lvl2pPr>
              <a:defRPr sz="2800" b="1"/>
            </a:lvl2pPr>
            <a:lvl3pPr>
              <a:defRPr sz="2400" b="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411D2F5-DB36-4943-8A14-96AFC4883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C07D4-6597-444C-9EFD-62021AE7618C}"/>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6" name="Footer Placeholder 5">
            <a:extLst>
              <a:ext uri="{FF2B5EF4-FFF2-40B4-BE49-F238E27FC236}">
                <a16:creationId xmlns:a16="http://schemas.microsoft.com/office/drawing/2014/main" id="{712D0D2C-70E8-4A24-9727-BEAF10B17D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9E0F6-7216-48A1-8BCA-770C6DE3875B}"/>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598217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BEBD-5F1A-4111-A7F2-1CE82C9A6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0517FB-4008-4F68-B193-482971BA7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606C5F-0885-458F-9B21-47E60171B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86F2E-B752-4D78-8DC4-C96A1A00E670}"/>
              </a:ext>
            </a:extLst>
          </p:cNvPr>
          <p:cNvSpPr>
            <a:spLocks noGrp="1"/>
          </p:cNvSpPr>
          <p:nvPr>
            <p:ph type="dt" sz="half" idx="10"/>
          </p:nvPr>
        </p:nvSpPr>
        <p:spPr/>
        <p:txBody>
          <a:bodyPr/>
          <a:lstStyle/>
          <a:p>
            <a:fld id="{B5898F52-2787-4BA2-BBBC-9395E9F86D50}" type="datetimeFigureOut">
              <a:rPr lang="en-US" smtClean="0"/>
              <a:t>10/20/2022</a:t>
            </a:fld>
            <a:endParaRPr lang="en-US"/>
          </a:p>
        </p:txBody>
      </p:sp>
      <p:sp>
        <p:nvSpPr>
          <p:cNvPr id="6" name="Footer Placeholder 5">
            <a:extLst>
              <a:ext uri="{FF2B5EF4-FFF2-40B4-BE49-F238E27FC236}">
                <a16:creationId xmlns:a16="http://schemas.microsoft.com/office/drawing/2014/main" id="{4FC37751-8BB8-4224-870A-A2953E7607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42CE94-BD7E-44B3-9B5E-67D4BD317E9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4026901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8B1E8DB8-017D-454E-849F-EE5742849FD4}"/>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16D80E5D-5099-41C4-A80A-1B1538C382FC}"/>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947751E1-E2F4-467E-B547-3BD4BAB7F56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55D8869B-B701-4268-9856-876345C8AE3F}"/>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A25CA59C-849F-4CE4-A9B0-293F98DE2C7C}"/>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FE000DB1-AAA1-4BFF-8F14-53624C2F9E0B}"/>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5EEFBC14-7E5B-47B2-B5E3-E90991F8919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00AFF6E4-A34A-4FD3-8C57-BB96114822D1}"/>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C63A8474-C075-4441-A0B3-52286EA50093}"/>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35DA4698-A2ED-4512-8887-F12D3F14372A}"/>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3358E118-D590-4E50-B21C-6CDAA1CCAFC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F1EE889E-60FF-423F-ADCB-6CBEE853A040}"/>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A4AA0634-0A7C-4A35-8EB7-775200F129FD}"/>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EBA21558-CAC3-445C-8882-5D4A0C6D2A0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2E9415F1-5D31-4C25-9E26-203EEF500877}"/>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622FC1F6-879A-45BA-8752-08020C39CE29}"/>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BA09826C-58E2-48C5-9666-333326C2CA4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A6D3555F-4EA1-4EA7-9D08-2D75CE51927B}"/>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60FA20E8-EDAA-4310-B870-97807901AC18}"/>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F5552AA2-C2AB-4D59-B6EF-E8E5EE110E52}"/>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0BA267D0-8F6B-4803-B948-70E29B4587EB}"/>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86E372A3-B9F4-4FEE-8B96-D9AD879E214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FF0C4564-5DA6-4224-A8B7-85CE1323DE8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19F31D0D-C43D-4BB0-A13C-9524B84117D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6B32FB03-B0FE-4731-BE41-C59AFB49FBF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BDD5B6F0-1E17-4DCD-AE5F-ED8C48892FE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0290BE17-E89B-4AF9-B3F6-AF4884D52467}"/>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85F63089-F77F-4F02-8417-AAC1847FBCA7}"/>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7B01CD5E-570F-4CBF-9904-94F30D928C54}"/>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7EE6A672-2915-4B03-99A9-9364D5F1521E}"/>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2136B643-14E1-443A-BC1C-06ADAE65C30F}"/>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867FA393-4F37-4E1A-870B-F96775FAB7E8}"/>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E225A1BE-FAD2-4764-A7E4-A6DA07D0573B}"/>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25D65388-C7E0-4C07-822A-03C5009C6D1E}"/>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E1D79822-C494-449C-B439-F437DAD4F218}"/>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CDB324E5-E8D9-40E3-BAB4-1F87E67E4F46}"/>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15404AB3-12EB-462E-85A2-AF4A7E91D729}"/>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228021CB-53B3-4BCC-A14C-0B6951FC971F}"/>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B353D0BC-00A6-4EA4-9311-9FCB88CC2021}"/>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0E001FD3-6EDD-47A3-9916-826E1595DAB3}"/>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FE214D5B-D151-4E09-A01E-BEAAF9C679E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3024EF13-0A45-49DD-B0F4-FA3A5169EFF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95E0BDAE-48A7-4752-A150-74DA4BAE5E4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DE128EDB-3179-4F47-8B37-BEDE3B82FFC7}"/>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E09CDD49-7B7B-42C0-A09E-6CFB3CDFF6A1}"/>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93C5D839-4CD5-4165-9091-7D9B92CDC1D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3C7F638A-BB6D-4B24-A7F9-03BF8087459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5B59DB64-329B-45EA-8A67-4213A886B5B2}"/>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D8DAB003-6484-4D1D-85AE-93FA09BC5EF5}"/>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D49280A1-ACA8-4CD6-9012-AF12660F07E4}"/>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C03EAE8C-6089-40E5-9361-2E266A1EEBA3}"/>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02E3A077-F087-4E14-A13E-4E9D4369B1F6}"/>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7CE4FAAA-45E7-4C86-B59A-F284B79EFD2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E2689B62-CCA1-4EE5-B622-FBA51686891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113638EE-3BCF-4315-A329-3C6766A3890B}"/>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4FB36B8F-335B-40F2-83BB-C2B2689DC2E9}"/>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lIns="109728" tIns="109728" rIns="109728" bIns="91440" anchor="ctr"/>
          <a:lstStyle/>
          <a:p>
            <a:r>
              <a:rPr lang="en-US" dirty="0"/>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lIns="109728" tIns="109728" rIns="109728" bIns="91440" anchor="ctr"/>
          <a:lstStyle>
            <a:lvl1pPr algn="l">
              <a:defRPr sz="1050">
                <a:solidFill>
                  <a:schemeClr val="tx2"/>
                </a:solidFill>
              </a:defRPr>
            </a:lvl1pPr>
          </a:lstStyle>
          <a:p>
            <a:fld id="{B5898F52-2787-4BA2-BBBC-9395E9F86D50}" type="datetimeFigureOut">
              <a:rPr lang="en-US" smtClean="0"/>
              <a:pPr/>
              <a:t>10/20/2022</a:t>
            </a:fld>
            <a:endParaRPr lang="en-US" dirty="0"/>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lIns="109728" tIns="109728" rIns="109728" bIns="91440" anchor="ctr"/>
          <a:lstStyle>
            <a:lvl1pPr algn="l">
              <a:defRPr sz="105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lIns="109728" tIns="109728" rIns="109728" bIns="91440" anchor="ctr"/>
          <a:lstStyle>
            <a:lvl1pPr algn="r">
              <a:defRPr sz="1050">
                <a:solidFill>
                  <a:schemeClr val="tx2"/>
                </a:solidFill>
              </a:defRPr>
            </a:lvl1pPr>
          </a:lstStyle>
          <a:p>
            <a:fld id="{4C8B8A27-DF03-4546-BA93-21C967D57E5C}" type="slidenum">
              <a:rPr lang="en-US" smtClean="0"/>
              <a:pPr/>
              <a:t>‹#›</a:t>
            </a:fld>
            <a:endParaRPr lang="en-US"/>
          </a:p>
        </p:txBody>
      </p:sp>
    </p:spTree>
    <p:extLst>
      <p:ext uri="{BB962C8B-B14F-4D97-AF65-F5344CB8AC3E}">
        <p14:creationId xmlns:p14="http://schemas.microsoft.com/office/powerpoint/2010/main" val="236144742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84" r:id="rId6"/>
    <p:sldLayoutId id="2147483689" r:id="rId7"/>
    <p:sldLayoutId id="2147483685" r:id="rId8"/>
    <p:sldLayoutId id="2147483686" r:id="rId9"/>
    <p:sldLayoutId id="2147483687" r:id="rId10"/>
    <p:sldLayoutId id="2147483688" r:id="rId11"/>
  </p:sldLayoutIdLst>
  <p:txStyles>
    <p:titleStyle>
      <a:lvl1pPr algn="l" defTabSz="914400" rtl="0" eaLnBrk="1" latinLnBrk="0" hangingPunct="1">
        <a:lnSpc>
          <a:spcPct val="100000"/>
        </a:lnSpc>
        <a:spcBef>
          <a:spcPct val="0"/>
        </a:spcBef>
        <a:buNone/>
        <a:defRPr sz="4000" b="1" kern="1200" spc="120">
          <a:solidFill>
            <a:schemeClr val="tx2"/>
          </a:solidFill>
          <a:latin typeface="+mj-lt"/>
          <a:ea typeface="+mj-ea"/>
          <a:cs typeface="+mj-cs"/>
        </a:defRPr>
      </a:lvl1pPr>
    </p:titleStyle>
    <p:body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spc="11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spc="11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spc="11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spc="11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spc="11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m4a"/><Relationship Id="rId7"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jpeg"/><Relationship Id="rId5" Type="http://schemas.openxmlformats.org/officeDocument/2006/relationships/slideLayout" Target="../slideLayouts/slideLayout6.xml"/><Relationship Id="rId4" Type="http://schemas.openxmlformats.org/officeDocument/2006/relationships/audio" Target="../media/media2.m4a"/></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4.xml"/><Relationship Id="rId7" Type="http://schemas.openxmlformats.org/officeDocument/2006/relationships/diagramColors" Target="../diagrams/colors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diagramQuickStyle" Target="../diagrams/quickStyle1.xml"/><Relationship Id="rId11" Type="http://schemas.openxmlformats.org/officeDocument/2006/relationships/image" Target="../media/image2.png"/><Relationship Id="rId5" Type="http://schemas.openxmlformats.org/officeDocument/2006/relationships/diagramLayout" Target="../diagrams/layout1.xml"/><Relationship Id="rId10" Type="http://schemas.openxmlformats.org/officeDocument/2006/relationships/image" Target="../media/image3.jpeg"/><Relationship Id="rId4" Type="http://schemas.openxmlformats.org/officeDocument/2006/relationships/diagramData" Target="../diagrams/data1.xml"/><Relationship Id="rId9" Type="http://schemas.openxmlformats.org/officeDocument/2006/relationships/hyperlink" Target="https://www.jrs.or.jp/citizen/disease/c/c-01.html"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hyperlink" Target="https://www.jrs.or.jp/citizen/disease/c/c-01.html"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hyperlink" Target="https://www.jrs.or.jp/citizen/disease/c/c-01.html" TargetMode="Externa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71AFD227-869A-489C-A9B5-3F0498DF3C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96450" y="13394"/>
            <a:ext cx="494218" cy="6814823"/>
            <a:chOff x="11096450" y="13394"/>
            <a:chExt cx="494218" cy="6814823"/>
          </a:xfrm>
          <a:solidFill>
            <a:schemeClr val="bg2">
              <a:lumMod val="90000"/>
            </a:schemeClr>
          </a:solidFill>
        </p:grpSpPr>
        <p:sp>
          <p:nvSpPr>
            <p:cNvPr id="24" name="Freeform 8">
              <a:extLst>
                <a:ext uri="{FF2B5EF4-FFF2-40B4-BE49-F238E27FC236}">
                  <a16:creationId xmlns:a16="http://schemas.microsoft.com/office/drawing/2014/main" id="{62704B34-199B-4964-9C78-3AB9735915A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10">
              <a:extLst>
                <a:ext uri="{FF2B5EF4-FFF2-40B4-BE49-F238E27FC236}">
                  <a16:creationId xmlns:a16="http://schemas.microsoft.com/office/drawing/2014/main" id="{8B1E8DB8-017D-454E-849F-EE5742849F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15">
              <a:extLst>
                <a:ext uri="{FF2B5EF4-FFF2-40B4-BE49-F238E27FC236}">
                  <a16:creationId xmlns:a16="http://schemas.microsoft.com/office/drawing/2014/main" id="{16D80E5D-5099-41C4-A80A-1B1538C382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18">
              <a:extLst>
                <a:ext uri="{FF2B5EF4-FFF2-40B4-BE49-F238E27FC236}">
                  <a16:creationId xmlns:a16="http://schemas.microsoft.com/office/drawing/2014/main" id="{947751E1-E2F4-467E-B547-3BD4BAB7F5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19">
              <a:extLst>
                <a:ext uri="{FF2B5EF4-FFF2-40B4-BE49-F238E27FC236}">
                  <a16:creationId xmlns:a16="http://schemas.microsoft.com/office/drawing/2014/main" id="{55D8869B-B701-4268-9856-876345C8AE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20">
              <a:extLst>
                <a:ext uri="{FF2B5EF4-FFF2-40B4-BE49-F238E27FC236}">
                  <a16:creationId xmlns:a16="http://schemas.microsoft.com/office/drawing/2014/main" id="{A25CA59C-849F-4CE4-A9B0-293F98DE2C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22">
              <a:extLst>
                <a:ext uri="{FF2B5EF4-FFF2-40B4-BE49-F238E27FC236}">
                  <a16:creationId xmlns:a16="http://schemas.microsoft.com/office/drawing/2014/main" id="{FE000DB1-AAA1-4BFF-8F14-53624C2F9E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23">
              <a:extLst>
                <a:ext uri="{FF2B5EF4-FFF2-40B4-BE49-F238E27FC236}">
                  <a16:creationId xmlns:a16="http://schemas.microsoft.com/office/drawing/2014/main" id="{5EEFBC14-7E5B-47B2-B5E3-E90991F8919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26">
              <a:extLst>
                <a:ext uri="{FF2B5EF4-FFF2-40B4-BE49-F238E27FC236}">
                  <a16:creationId xmlns:a16="http://schemas.microsoft.com/office/drawing/2014/main" id="{00AFF6E4-A34A-4FD3-8C57-BB96114822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27">
              <a:extLst>
                <a:ext uri="{FF2B5EF4-FFF2-40B4-BE49-F238E27FC236}">
                  <a16:creationId xmlns:a16="http://schemas.microsoft.com/office/drawing/2014/main" id="{C63A8474-C075-4441-A0B3-52286EA500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28">
              <a:extLst>
                <a:ext uri="{FF2B5EF4-FFF2-40B4-BE49-F238E27FC236}">
                  <a16:creationId xmlns:a16="http://schemas.microsoft.com/office/drawing/2014/main" id="{35DA4698-A2ED-4512-8887-F12D3F1437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30">
              <a:extLst>
                <a:ext uri="{FF2B5EF4-FFF2-40B4-BE49-F238E27FC236}">
                  <a16:creationId xmlns:a16="http://schemas.microsoft.com/office/drawing/2014/main" id="{3358E118-D590-4E50-B21C-6CDAA1CCAF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43">
              <a:extLst>
                <a:ext uri="{FF2B5EF4-FFF2-40B4-BE49-F238E27FC236}">
                  <a16:creationId xmlns:a16="http://schemas.microsoft.com/office/drawing/2014/main" id="{F1EE889E-60FF-423F-ADCB-6CBEE853A0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51">
              <a:extLst>
                <a:ext uri="{FF2B5EF4-FFF2-40B4-BE49-F238E27FC236}">
                  <a16:creationId xmlns:a16="http://schemas.microsoft.com/office/drawing/2014/main" id="{A4AA0634-0A7C-4A35-8EB7-775200F129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52">
              <a:extLst>
                <a:ext uri="{FF2B5EF4-FFF2-40B4-BE49-F238E27FC236}">
                  <a16:creationId xmlns:a16="http://schemas.microsoft.com/office/drawing/2014/main" id="{EBA21558-CAC3-445C-8882-5D4A0C6D2A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53">
              <a:extLst>
                <a:ext uri="{FF2B5EF4-FFF2-40B4-BE49-F238E27FC236}">
                  <a16:creationId xmlns:a16="http://schemas.microsoft.com/office/drawing/2014/main" id="{2E9415F1-5D31-4C25-9E26-203EEF5008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54">
              <a:extLst>
                <a:ext uri="{FF2B5EF4-FFF2-40B4-BE49-F238E27FC236}">
                  <a16:creationId xmlns:a16="http://schemas.microsoft.com/office/drawing/2014/main" id="{622FC1F6-879A-45BA-8752-08020C39CE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55">
              <a:extLst>
                <a:ext uri="{FF2B5EF4-FFF2-40B4-BE49-F238E27FC236}">
                  <a16:creationId xmlns:a16="http://schemas.microsoft.com/office/drawing/2014/main" id="{BA09826C-58E2-48C5-9666-333326C2CA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56">
              <a:extLst>
                <a:ext uri="{FF2B5EF4-FFF2-40B4-BE49-F238E27FC236}">
                  <a16:creationId xmlns:a16="http://schemas.microsoft.com/office/drawing/2014/main" id="{A6D3555F-4EA1-4EA7-9D08-2D75CE5192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57">
              <a:extLst>
                <a:ext uri="{FF2B5EF4-FFF2-40B4-BE49-F238E27FC236}">
                  <a16:creationId xmlns:a16="http://schemas.microsoft.com/office/drawing/2014/main" id="{60FA20E8-EDAA-4310-B870-97807901AC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59">
              <a:extLst>
                <a:ext uri="{FF2B5EF4-FFF2-40B4-BE49-F238E27FC236}">
                  <a16:creationId xmlns:a16="http://schemas.microsoft.com/office/drawing/2014/main" id="{F5552AA2-C2AB-4D59-B6EF-E8E5EE110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60">
              <a:extLst>
                <a:ext uri="{FF2B5EF4-FFF2-40B4-BE49-F238E27FC236}">
                  <a16:creationId xmlns:a16="http://schemas.microsoft.com/office/drawing/2014/main" id="{0BA267D0-8F6B-4803-B948-70E29B4587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61">
              <a:extLst>
                <a:ext uri="{FF2B5EF4-FFF2-40B4-BE49-F238E27FC236}">
                  <a16:creationId xmlns:a16="http://schemas.microsoft.com/office/drawing/2014/main" id="{86E372A3-B9F4-4FEE-8B96-D9AD879E214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5">
              <a:extLst>
                <a:ext uri="{FF2B5EF4-FFF2-40B4-BE49-F238E27FC236}">
                  <a16:creationId xmlns:a16="http://schemas.microsoft.com/office/drawing/2014/main" id="{FF0C4564-5DA6-4224-A8B7-85CE1323DE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6">
              <a:extLst>
                <a:ext uri="{FF2B5EF4-FFF2-40B4-BE49-F238E27FC236}">
                  <a16:creationId xmlns:a16="http://schemas.microsoft.com/office/drawing/2014/main" id="{19F31D0D-C43D-4BB0-A13C-9524B84117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7">
              <a:extLst>
                <a:ext uri="{FF2B5EF4-FFF2-40B4-BE49-F238E27FC236}">
                  <a16:creationId xmlns:a16="http://schemas.microsoft.com/office/drawing/2014/main" id="{6B32FB03-B0FE-4731-BE41-C59AFB49FB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8">
              <a:extLst>
                <a:ext uri="{FF2B5EF4-FFF2-40B4-BE49-F238E27FC236}">
                  <a16:creationId xmlns:a16="http://schemas.microsoft.com/office/drawing/2014/main" id="{BDD5B6F0-1E17-4DCD-AE5F-ED8C48892F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9">
              <a:extLst>
                <a:ext uri="{FF2B5EF4-FFF2-40B4-BE49-F238E27FC236}">
                  <a16:creationId xmlns:a16="http://schemas.microsoft.com/office/drawing/2014/main" id="{0290BE17-E89B-4AF9-B3F6-AF4884D524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11">
              <a:extLst>
                <a:ext uri="{FF2B5EF4-FFF2-40B4-BE49-F238E27FC236}">
                  <a16:creationId xmlns:a16="http://schemas.microsoft.com/office/drawing/2014/main" id="{85F63089-F77F-4F02-8417-AAC1847FBC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12">
              <a:extLst>
                <a:ext uri="{FF2B5EF4-FFF2-40B4-BE49-F238E27FC236}">
                  <a16:creationId xmlns:a16="http://schemas.microsoft.com/office/drawing/2014/main" id="{7B01CD5E-570F-4CBF-9904-94F30D928C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13">
              <a:extLst>
                <a:ext uri="{FF2B5EF4-FFF2-40B4-BE49-F238E27FC236}">
                  <a16:creationId xmlns:a16="http://schemas.microsoft.com/office/drawing/2014/main" id="{7EE6A672-2915-4B03-99A9-9364D5F152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14">
              <a:extLst>
                <a:ext uri="{FF2B5EF4-FFF2-40B4-BE49-F238E27FC236}">
                  <a16:creationId xmlns:a16="http://schemas.microsoft.com/office/drawing/2014/main" id="{2136B643-14E1-443A-BC1C-06ADAE65C30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16">
              <a:extLst>
                <a:ext uri="{FF2B5EF4-FFF2-40B4-BE49-F238E27FC236}">
                  <a16:creationId xmlns:a16="http://schemas.microsoft.com/office/drawing/2014/main" id="{867FA393-4F37-4E1A-870B-F96775FAB7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17">
              <a:extLst>
                <a:ext uri="{FF2B5EF4-FFF2-40B4-BE49-F238E27FC236}">
                  <a16:creationId xmlns:a16="http://schemas.microsoft.com/office/drawing/2014/main" id="{E225A1BE-FAD2-4764-A7E4-A6DA07D057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21">
              <a:extLst>
                <a:ext uri="{FF2B5EF4-FFF2-40B4-BE49-F238E27FC236}">
                  <a16:creationId xmlns:a16="http://schemas.microsoft.com/office/drawing/2014/main" id="{25D65388-C7E0-4C07-822A-03C5009C6D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25">
              <a:extLst>
                <a:ext uri="{FF2B5EF4-FFF2-40B4-BE49-F238E27FC236}">
                  <a16:creationId xmlns:a16="http://schemas.microsoft.com/office/drawing/2014/main" id="{E1D79822-C494-449C-B439-F437DAD4F2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29">
              <a:extLst>
                <a:ext uri="{FF2B5EF4-FFF2-40B4-BE49-F238E27FC236}">
                  <a16:creationId xmlns:a16="http://schemas.microsoft.com/office/drawing/2014/main" id="{CDB324E5-E8D9-40E3-BAB4-1F87E67E4F4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31">
              <a:extLst>
                <a:ext uri="{FF2B5EF4-FFF2-40B4-BE49-F238E27FC236}">
                  <a16:creationId xmlns:a16="http://schemas.microsoft.com/office/drawing/2014/main" id="{15404AB3-12EB-462E-85A2-AF4A7E91D7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32">
              <a:extLst>
                <a:ext uri="{FF2B5EF4-FFF2-40B4-BE49-F238E27FC236}">
                  <a16:creationId xmlns:a16="http://schemas.microsoft.com/office/drawing/2014/main" id="{228021CB-53B3-4BCC-A14C-0B6951FC97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33">
              <a:extLst>
                <a:ext uri="{FF2B5EF4-FFF2-40B4-BE49-F238E27FC236}">
                  <a16:creationId xmlns:a16="http://schemas.microsoft.com/office/drawing/2014/main" id="{B353D0BC-00A6-4EA4-9311-9FCB88CC20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34">
              <a:extLst>
                <a:ext uri="{FF2B5EF4-FFF2-40B4-BE49-F238E27FC236}">
                  <a16:creationId xmlns:a16="http://schemas.microsoft.com/office/drawing/2014/main" id="{0E001FD3-6EDD-47A3-9916-826E1595DA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5" name="Freeform 35">
              <a:extLst>
                <a:ext uri="{FF2B5EF4-FFF2-40B4-BE49-F238E27FC236}">
                  <a16:creationId xmlns:a16="http://schemas.microsoft.com/office/drawing/2014/main" id="{FE214D5B-D151-4E09-A01E-BEAAF9C679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6" name="Freeform 36">
              <a:extLst>
                <a:ext uri="{FF2B5EF4-FFF2-40B4-BE49-F238E27FC236}">
                  <a16:creationId xmlns:a16="http://schemas.microsoft.com/office/drawing/2014/main" id="{3024EF13-0A45-49DD-B0F4-FA3A5169EF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7" name="Freeform 37">
              <a:extLst>
                <a:ext uri="{FF2B5EF4-FFF2-40B4-BE49-F238E27FC236}">
                  <a16:creationId xmlns:a16="http://schemas.microsoft.com/office/drawing/2014/main" id="{95E0BDAE-48A7-4752-A150-74DA4BAE5E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8" name="Freeform 38">
              <a:extLst>
                <a:ext uri="{FF2B5EF4-FFF2-40B4-BE49-F238E27FC236}">
                  <a16:creationId xmlns:a16="http://schemas.microsoft.com/office/drawing/2014/main" id="{DE128EDB-3179-4F47-8B37-BEDE3B82FFC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9" name="Freeform 39">
              <a:extLst>
                <a:ext uri="{FF2B5EF4-FFF2-40B4-BE49-F238E27FC236}">
                  <a16:creationId xmlns:a16="http://schemas.microsoft.com/office/drawing/2014/main" id="{E09CDD49-7B7B-42C0-A09E-6CFB3CDFF6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0" name="Freeform 40">
              <a:extLst>
                <a:ext uri="{FF2B5EF4-FFF2-40B4-BE49-F238E27FC236}">
                  <a16:creationId xmlns:a16="http://schemas.microsoft.com/office/drawing/2014/main" id="{93C5D839-4CD5-4165-9091-7D9B92CDC1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1" name="Freeform 41">
              <a:extLst>
                <a:ext uri="{FF2B5EF4-FFF2-40B4-BE49-F238E27FC236}">
                  <a16:creationId xmlns:a16="http://schemas.microsoft.com/office/drawing/2014/main" id="{3C7F638A-BB6D-4B24-A7F9-03BF808745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2" name="Freeform 42">
              <a:extLst>
                <a:ext uri="{FF2B5EF4-FFF2-40B4-BE49-F238E27FC236}">
                  <a16:creationId xmlns:a16="http://schemas.microsoft.com/office/drawing/2014/main" id="{5B59DB64-329B-45EA-8A67-4213A886B5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3" name="Freeform 44">
              <a:extLst>
                <a:ext uri="{FF2B5EF4-FFF2-40B4-BE49-F238E27FC236}">
                  <a16:creationId xmlns:a16="http://schemas.microsoft.com/office/drawing/2014/main" id="{D8DAB003-6484-4D1D-85AE-93FA09BC5E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4" name="Freeform 45">
              <a:extLst>
                <a:ext uri="{FF2B5EF4-FFF2-40B4-BE49-F238E27FC236}">
                  <a16:creationId xmlns:a16="http://schemas.microsoft.com/office/drawing/2014/main" id="{D49280A1-ACA8-4CD6-9012-AF12660F07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5" name="Freeform 46">
              <a:extLst>
                <a:ext uri="{FF2B5EF4-FFF2-40B4-BE49-F238E27FC236}">
                  <a16:creationId xmlns:a16="http://schemas.microsoft.com/office/drawing/2014/main" id="{C03EAE8C-6089-40E5-9361-2E266A1EEB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6" name="Freeform 47">
              <a:extLst>
                <a:ext uri="{FF2B5EF4-FFF2-40B4-BE49-F238E27FC236}">
                  <a16:creationId xmlns:a16="http://schemas.microsoft.com/office/drawing/2014/main" id="{02E3A077-F087-4E14-A13E-4E9D4369B1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7" name="Freeform 48">
              <a:extLst>
                <a:ext uri="{FF2B5EF4-FFF2-40B4-BE49-F238E27FC236}">
                  <a16:creationId xmlns:a16="http://schemas.microsoft.com/office/drawing/2014/main" id="{7CE4FAAA-45E7-4C86-B59A-F284B79EFD2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8" name="Freeform 49">
              <a:extLst>
                <a:ext uri="{FF2B5EF4-FFF2-40B4-BE49-F238E27FC236}">
                  <a16:creationId xmlns:a16="http://schemas.microsoft.com/office/drawing/2014/main" id="{E2689B62-CCA1-4EE5-B622-FBA5168689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79" name="Freeform 8">
              <a:extLst>
                <a:ext uri="{FF2B5EF4-FFF2-40B4-BE49-F238E27FC236}">
                  <a16:creationId xmlns:a16="http://schemas.microsoft.com/office/drawing/2014/main" id="{113638EE-3BCF-4315-A329-3C6766A389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80" name="Freeform 106">
              <a:extLst>
                <a:ext uri="{FF2B5EF4-FFF2-40B4-BE49-F238E27FC236}">
                  <a16:creationId xmlns:a16="http://schemas.microsoft.com/office/drawing/2014/main" id="{4FB36B8F-335B-40F2-83BB-C2B2689DC2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useBgFill="1">
        <p:nvSpPr>
          <p:cNvPr id="82" name="Rectangle 81">
            <a:extLst>
              <a:ext uri="{FF2B5EF4-FFF2-40B4-BE49-F238E27FC236}">
                <a16:creationId xmlns:a16="http://schemas.microsoft.com/office/drawing/2014/main" id="{C53527CE-0857-4148-A439-03E1284D2F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title"/>
          </p:nvPr>
        </p:nvSpPr>
        <p:spPr>
          <a:xfrm>
            <a:off x="1148495" y="5353494"/>
            <a:ext cx="9905999" cy="713860"/>
          </a:xfrm>
        </p:spPr>
        <p:txBody>
          <a:bodyPr vert="horz" lIns="91440" tIns="45720" rIns="91440" bIns="45720" rtlCol="0" anchor="ctr">
            <a:noAutofit/>
          </a:bodyPr>
          <a:lstStyle/>
          <a:p>
            <a:pPr algn="ctr"/>
            <a:r>
              <a:rPr lang="ja-JP" altLang="en-US" sz="6000" dirty="0"/>
              <a:t>呼吸器疾患</a:t>
            </a:r>
            <a:endParaRPr kumimoji="1" lang="en-US" altLang="ja-JP" sz="6000" dirty="0"/>
          </a:p>
        </p:txBody>
      </p:sp>
      <p:pic>
        <p:nvPicPr>
          <p:cNvPr id="4" name="Picture 2">
            <a:extLst>
              <a:ext uri="{FF2B5EF4-FFF2-40B4-BE49-F238E27FC236}">
                <a16:creationId xmlns:a16="http://schemas.microsoft.com/office/drawing/2014/main" id="{43CB889F-703D-49CC-C0A8-75173C1DD34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r="6250" b="6250"/>
          <a:stretch/>
        </p:blipFill>
        <p:spPr>
          <a:xfrm>
            <a:off x="2139663" y="523732"/>
            <a:ext cx="7923661" cy="4457058"/>
          </a:xfrm>
          <a:prstGeom prst="rect">
            <a:avLst/>
          </a:prstGeom>
        </p:spPr>
      </p:pic>
      <p:pic>
        <p:nvPicPr>
          <p:cNvPr id="3" name="録音したサウンド">
            <a:hlinkClick r:id="" action="ppaction://media"/>
            <a:extLst>
              <a:ext uri="{FF2B5EF4-FFF2-40B4-BE49-F238E27FC236}">
                <a16:creationId xmlns:a16="http://schemas.microsoft.com/office/drawing/2014/main" id="{5BDB95FB-E2EA-C38C-CBBC-054E1994807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7761514" y="2419210"/>
            <a:ext cx="304800" cy="304800"/>
          </a:xfrm>
          <a:prstGeom prst="rect">
            <a:avLst/>
          </a:prstGeom>
        </p:spPr>
      </p:pic>
    </p:spTree>
    <p:extLst>
      <p:ext uri="{BB962C8B-B14F-4D97-AF65-F5344CB8AC3E}">
        <p14:creationId xmlns:p14="http://schemas.microsoft.com/office/powerpoint/2010/main" val="212838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6DD68B-BEA9-1FBF-B410-E54D7BD9846A}"/>
              </a:ext>
            </a:extLst>
          </p:cNvPr>
          <p:cNvSpPr>
            <a:spLocks noGrp="1"/>
          </p:cNvSpPr>
          <p:nvPr>
            <p:ph type="title"/>
          </p:nvPr>
        </p:nvSpPr>
        <p:spPr/>
        <p:txBody>
          <a:bodyPr/>
          <a:lstStyle/>
          <a:p>
            <a:r>
              <a:rPr kumimoji="1" lang="ja-JP" altLang="en-US" dirty="0"/>
              <a:t>肺炎</a:t>
            </a:r>
          </a:p>
        </p:txBody>
      </p:sp>
      <p:graphicFrame>
        <p:nvGraphicFramePr>
          <p:cNvPr id="2056" name="コンテンツ プレースホルダー 3">
            <a:extLst>
              <a:ext uri="{FF2B5EF4-FFF2-40B4-BE49-F238E27FC236}">
                <a16:creationId xmlns:a16="http://schemas.microsoft.com/office/drawing/2014/main" id="{5A006435-E967-86EB-B3DC-5D679837F789}"/>
              </a:ext>
            </a:extLst>
          </p:cNvPr>
          <p:cNvGraphicFramePr>
            <a:graphicFrameLocks noGrp="1"/>
          </p:cNvGraphicFramePr>
          <p:nvPr>
            <p:ph sz="half" idx="2"/>
            <p:extLst>
              <p:ext uri="{D42A27DB-BD31-4B8C-83A1-F6EECF244321}">
                <p14:modId xmlns:p14="http://schemas.microsoft.com/office/powerpoint/2010/main" val="1765522267"/>
              </p:ext>
            </p:extLst>
          </p:nvPr>
        </p:nvGraphicFramePr>
        <p:xfrm>
          <a:off x="6096000" y="681037"/>
          <a:ext cx="4684058"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テキスト ボックス 6">
            <a:extLst>
              <a:ext uri="{FF2B5EF4-FFF2-40B4-BE49-F238E27FC236}">
                <a16:creationId xmlns:a16="http://schemas.microsoft.com/office/drawing/2014/main" id="{786DA04A-55D2-8D74-4458-CD5C53855AB4}"/>
              </a:ext>
            </a:extLst>
          </p:cNvPr>
          <p:cNvSpPr txBox="1"/>
          <p:nvPr/>
        </p:nvSpPr>
        <p:spPr>
          <a:xfrm>
            <a:off x="4925226" y="5530632"/>
            <a:ext cx="6094878" cy="646331"/>
          </a:xfrm>
          <a:prstGeom prst="rect">
            <a:avLst/>
          </a:prstGeom>
          <a:noFill/>
        </p:spPr>
        <p:txBody>
          <a:bodyPr wrap="square">
            <a:spAutoFit/>
          </a:bodyPr>
          <a:lstStyle/>
          <a:p>
            <a:r>
              <a:rPr lang="en-US" altLang="ja-JP" dirty="0">
                <a:hlinkClick r:id="rId9"/>
              </a:rPr>
              <a:t>C-01 </a:t>
            </a:r>
            <a:r>
              <a:rPr lang="ja-JP" altLang="en-US" dirty="0">
                <a:hlinkClick r:id="rId9"/>
              </a:rPr>
              <a:t>気管支ぜんそく</a:t>
            </a:r>
            <a:r>
              <a:rPr lang="en-US" altLang="ja-JP" dirty="0">
                <a:hlinkClick r:id="rId9"/>
              </a:rPr>
              <a:t> - C. </a:t>
            </a:r>
            <a:r>
              <a:rPr lang="ja-JP" altLang="en-US" dirty="0">
                <a:hlinkClick r:id="rId9"/>
              </a:rPr>
              <a:t>アレルギー性肺疾患｜一般社団法人日本呼吸器学会</a:t>
            </a:r>
            <a:r>
              <a:rPr lang="en-US" altLang="ja-JP" dirty="0">
                <a:hlinkClick r:id="rId9"/>
              </a:rPr>
              <a:t> (jrs.or.jp)</a:t>
            </a:r>
            <a:endParaRPr lang="en-US" altLang="ja-JP" dirty="0">
              <a:ea typeface="Yu Gothic"/>
            </a:endParaRPr>
          </a:p>
        </p:txBody>
      </p:sp>
      <p:pic>
        <p:nvPicPr>
          <p:cNvPr id="2054" name="Picture 6">
            <a:extLst>
              <a:ext uri="{FF2B5EF4-FFF2-40B4-BE49-F238E27FC236}">
                <a16:creationId xmlns:a16="http://schemas.microsoft.com/office/drawing/2014/main" id="{0463BC4F-95F6-7B50-D977-656BB97E41C6}"/>
              </a:ext>
            </a:extLst>
          </p:cNvPr>
          <p:cNvPicPr>
            <a:picLocks noGrp="1" noChangeAspect="1" noChangeArrowheads="1"/>
          </p:cNvPicPr>
          <p:nvPr>
            <p:ph sz="half" idx="1"/>
          </p:nvPr>
        </p:nvPicPr>
        <p:blipFill>
          <a:blip r:embed="rId10">
            <a:extLst>
              <a:ext uri="{28A0092B-C50C-407E-A947-70E740481C1C}">
                <a14:useLocalDpi xmlns:a14="http://schemas.microsoft.com/office/drawing/2010/main" val="0"/>
              </a:ext>
            </a:extLst>
          </a:blip>
          <a:srcRect/>
          <a:stretch>
            <a:fillRect/>
          </a:stretch>
        </p:blipFill>
        <p:spPr bwMode="auto">
          <a:xfrm>
            <a:off x="430307" y="1825624"/>
            <a:ext cx="5324382" cy="4529456"/>
          </a:xfrm>
          <a:prstGeom prst="rect">
            <a:avLst/>
          </a:prstGeom>
          <a:noFill/>
          <a:extLst>
            <a:ext uri="{909E8E84-426E-40DD-AFC4-6F175D3DCCD1}">
              <a14:hiddenFill xmlns:a14="http://schemas.microsoft.com/office/drawing/2010/main">
                <a:solidFill>
                  <a:srgbClr val="FFFFFF"/>
                </a:solidFill>
              </a14:hiddenFill>
            </a:ext>
          </a:extLst>
        </p:spPr>
      </p:pic>
      <p:pic>
        <p:nvPicPr>
          <p:cNvPr id="3" name="録音したサウンド">
            <a:hlinkClick r:id="" action="ppaction://media"/>
            <a:extLst>
              <a:ext uri="{FF2B5EF4-FFF2-40B4-BE49-F238E27FC236}">
                <a16:creationId xmlns:a16="http://schemas.microsoft.com/office/drawing/2014/main" id="{7698F2A2-8E15-1773-A125-2BF64A88CA8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250311" y="621166"/>
            <a:ext cx="304800" cy="304800"/>
          </a:xfrm>
          <a:prstGeom prst="rect">
            <a:avLst/>
          </a:prstGeom>
        </p:spPr>
      </p:pic>
    </p:spTree>
    <p:extLst>
      <p:ext uri="{BB962C8B-B14F-4D97-AF65-F5344CB8AC3E}">
        <p14:creationId xmlns:p14="http://schemas.microsoft.com/office/powerpoint/2010/main" val="113125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6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D4EDB8-2BDC-0CE1-7303-7EFC11B7D81D}"/>
              </a:ext>
            </a:extLst>
          </p:cNvPr>
          <p:cNvSpPr>
            <a:spLocks noGrp="1"/>
          </p:cNvSpPr>
          <p:nvPr>
            <p:ph type="title"/>
          </p:nvPr>
        </p:nvSpPr>
        <p:spPr>
          <a:xfrm>
            <a:off x="1098877" y="2177"/>
            <a:ext cx="9634011" cy="1325563"/>
          </a:xfrm>
        </p:spPr>
        <p:txBody>
          <a:bodyPr/>
          <a:lstStyle/>
          <a:p>
            <a:r>
              <a:rPr lang="ja-JP" altLang="en-US">
                <a:ea typeface="Yu Gothic"/>
              </a:rPr>
              <a:t>気管支ぜんそく</a:t>
            </a:r>
            <a:endParaRPr lang="ja-JP" altLang="en-US" dirty="0">
              <a:ea typeface="Yu Gothic"/>
            </a:endParaRPr>
          </a:p>
        </p:txBody>
      </p:sp>
      <p:pic>
        <p:nvPicPr>
          <p:cNvPr id="5" name="図 5" descr="ダイアグラム&#10;&#10;説明は自動で生成されたものです">
            <a:extLst>
              <a:ext uri="{FF2B5EF4-FFF2-40B4-BE49-F238E27FC236}">
                <a16:creationId xmlns:a16="http://schemas.microsoft.com/office/drawing/2014/main" id="{502FBE5F-1CF6-C3CD-BD22-3E7BCA3EA926}"/>
              </a:ext>
            </a:extLst>
          </p:cNvPr>
          <p:cNvPicPr>
            <a:picLocks noGrp="1" noChangeAspect="1"/>
          </p:cNvPicPr>
          <p:nvPr>
            <p:ph sz="half" idx="1"/>
          </p:nvPr>
        </p:nvPicPr>
        <p:blipFill>
          <a:blip r:embed="rId4"/>
          <a:stretch>
            <a:fillRect/>
          </a:stretch>
        </p:blipFill>
        <p:spPr>
          <a:xfrm>
            <a:off x="288130" y="1771084"/>
            <a:ext cx="5376635" cy="4808763"/>
          </a:xfrm>
        </p:spPr>
      </p:pic>
      <p:sp>
        <p:nvSpPr>
          <p:cNvPr id="4" name="コンテンツ プレースホルダー 3">
            <a:extLst>
              <a:ext uri="{FF2B5EF4-FFF2-40B4-BE49-F238E27FC236}">
                <a16:creationId xmlns:a16="http://schemas.microsoft.com/office/drawing/2014/main" id="{5E1DB773-9543-8B48-EF33-27F02CE4F3A8}"/>
              </a:ext>
            </a:extLst>
          </p:cNvPr>
          <p:cNvSpPr>
            <a:spLocks noGrp="1"/>
          </p:cNvSpPr>
          <p:nvPr>
            <p:ph sz="half" idx="2"/>
          </p:nvPr>
        </p:nvSpPr>
        <p:spPr>
          <a:xfrm>
            <a:off x="6179459" y="287112"/>
            <a:ext cx="4872743" cy="5410880"/>
          </a:xfrm>
        </p:spPr>
        <p:txBody>
          <a:bodyPr lIns="109728" tIns="109728" rIns="109728" bIns="91440" anchor="t"/>
          <a:lstStyle/>
          <a:p>
            <a:r>
              <a:rPr lang="ja-JP" altLang="en-US" sz="3200" b="1">
                <a:ea typeface="Yu Gothic"/>
              </a:rPr>
              <a:t>気道の慢性炎症が元にあります→吸入用ステロイド剤</a:t>
            </a:r>
          </a:p>
          <a:p>
            <a:pPr>
              <a:buClr>
                <a:srgbClr val="C3B2A7"/>
              </a:buClr>
            </a:pPr>
            <a:r>
              <a:rPr lang="ja-JP" altLang="en-US" sz="3200" b="1">
                <a:ea typeface="Yu Gothic"/>
              </a:rPr>
              <a:t>ぜんそく発作時：　①窓を開ける②水分を取り、たんを出します③気管支を広げる吸入薬や飲み薬</a:t>
            </a:r>
          </a:p>
        </p:txBody>
      </p:sp>
      <p:sp>
        <p:nvSpPr>
          <p:cNvPr id="6" name="テキスト ボックス 5">
            <a:extLst>
              <a:ext uri="{FF2B5EF4-FFF2-40B4-BE49-F238E27FC236}">
                <a16:creationId xmlns:a16="http://schemas.microsoft.com/office/drawing/2014/main" id="{586D2CD2-CC3E-D6EB-335E-5A7469956B3E}"/>
              </a:ext>
            </a:extLst>
          </p:cNvPr>
          <p:cNvSpPr txBox="1"/>
          <p:nvPr/>
        </p:nvSpPr>
        <p:spPr>
          <a:xfrm>
            <a:off x="9238343" y="5537200"/>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dirty="0">
                <a:hlinkClick r:id="rId5"/>
              </a:rPr>
              <a:t>C-01 </a:t>
            </a:r>
            <a:r>
              <a:rPr lang="ja-JP" altLang="en-US" dirty="0">
                <a:hlinkClick r:id="rId5"/>
              </a:rPr>
              <a:t>気管支ぜんそく</a:t>
            </a:r>
            <a:r>
              <a:rPr lang="en-US" altLang="ja-JP" dirty="0">
                <a:hlinkClick r:id="rId5"/>
              </a:rPr>
              <a:t> - C. </a:t>
            </a:r>
            <a:r>
              <a:rPr lang="ja-JP" altLang="en-US" dirty="0">
                <a:hlinkClick r:id="rId5"/>
              </a:rPr>
              <a:t>アレルギー性肺疾患｜一般社団法人日本呼吸器学会</a:t>
            </a:r>
            <a:r>
              <a:rPr lang="en-US" altLang="ja-JP" dirty="0">
                <a:hlinkClick r:id="rId5"/>
              </a:rPr>
              <a:t> (jrs.or.jp)</a:t>
            </a:r>
            <a:endParaRPr lang="en-US" altLang="ja-JP" dirty="0">
              <a:ea typeface="Yu Gothic"/>
            </a:endParaRPr>
          </a:p>
        </p:txBody>
      </p:sp>
      <p:pic>
        <p:nvPicPr>
          <p:cNvPr id="3" name="録音したサウンド">
            <a:hlinkClick r:id="" action="ppaction://media"/>
            <a:extLst>
              <a:ext uri="{FF2B5EF4-FFF2-40B4-BE49-F238E27FC236}">
                <a16:creationId xmlns:a16="http://schemas.microsoft.com/office/drawing/2014/main" id="{B5F13A84-3496-F2AC-40D3-9904C037BE4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235658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4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071077-DC8B-7791-8C20-387707EBED53}"/>
              </a:ext>
            </a:extLst>
          </p:cNvPr>
          <p:cNvSpPr>
            <a:spLocks noGrp="1"/>
          </p:cNvSpPr>
          <p:nvPr>
            <p:ph type="title"/>
          </p:nvPr>
        </p:nvSpPr>
        <p:spPr>
          <a:xfrm>
            <a:off x="1069848" y="524691"/>
            <a:ext cx="9634011" cy="1325563"/>
          </a:xfrm>
        </p:spPr>
        <p:txBody>
          <a:bodyPr/>
          <a:lstStyle/>
          <a:p>
            <a:r>
              <a:rPr lang="zh-TW" altLang="en-US" b="0" i="0" dirty="0">
                <a:solidFill>
                  <a:srgbClr val="222222"/>
                </a:solidFill>
                <a:effectLst/>
                <a:latin typeface="OpenSans"/>
              </a:rPr>
              <a:t>慢性閉塞性肺疾患（</a:t>
            </a:r>
            <a:r>
              <a:rPr lang="en-US" altLang="zh-TW" b="0" i="0" dirty="0">
                <a:solidFill>
                  <a:srgbClr val="222222"/>
                </a:solidFill>
                <a:effectLst/>
                <a:latin typeface="OpenSans"/>
              </a:rPr>
              <a:t>COPD</a:t>
            </a:r>
            <a:r>
              <a:rPr lang="zh-TW" altLang="en-US" b="0" i="0" dirty="0">
                <a:solidFill>
                  <a:srgbClr val="222222"/>
                </a:solidFill>
                <a:effectLst/>
                <a:latin typeface="OpenSans"/>
              </a:rPr>
              <a:t>）</a:t>
            </a:r>
            <a:br>
              <a:rPr lang="zh-TW" altLang="en-US" b="0" i="0" dirty="0">
                <a:solidFill>
                  <a:srgbClr val="222222"/>
                </a:solidFill>
                <a:effectLst/>
                <a:latin typeface="OpenSans"/>
              </a:rPr>
            </a:br>
            <a:endParaRPr kumimoji="1" lang="ja-JP" altLang="en-US" dirty="0"/>
          </a:p>
        </p:txBody>
      </p:sp>
      <p:sp>
        <p:nvSpPr>
          <p:cNvPr id="4" name="コンテンツ プレースホルダー 3">
            <a:extLst>
              <a:ext uri="{FF2B5EF4-FFF2-40B4-BE49-F238E27FC236}">
                <a16:creationId xmlns:a16="http://schemas.microsoft.com/office/drawing/2014/main" id="{F5B6B4FA-B184-762D-02A1-D4A664D8589C}"/>
              </a:ext>
            </a:extLst>
          </p:cNvPr>
          <p:cNvSpPr>
            <a:spLocks noGrp="1"/>
          </p:cNvSpPr>
          <p:nvPr>
            <p:ph sz="half" idx="2"/>
          </p:nvPr>
        </p:nvSpPr>
        <p:spPr>
          <a:xfrm>
            <a:off x="6096000" y="1395638"/>
            <a:ext cx="4684058" cy="4351338"/>
          </a:xfrm>
        </p:spPr>
        <p:txBody>
          <a:bodyPr/>
          <a:lstStyle/>
          <a:p>
            <a:r>
              <a:rPr kumimoji="1" lang="ja-JP" altLang="en-US" sz="2800" b="1" dirty="0"/>
              <a:t>慢性閉塞性肺疾患の最大原因は、喫煙です。また</a:t>
            </a:r>
            <a:r>
              <a:rPr lang="ja-JP" altLang="en-US" sz="2800" b="1" i="0" dirty="0">
                <a:solidFill>
                  <a:srgbClr val="111111"/>
                </a:solidFill>
                <a:effectLst/>
                <a:latin typeface="OpenSans"/>
              </a:rPr>
              <a:t>喫煙者の</a:t>
            </a:r>
            <a:r>
              <a:rPr lang="en-US" altLang="ja-JP" sz="2800" b="1" i="0" dirty="0">
                <a:solidFill>
                  <a:srgbClr val="111111"/>
                </a:solidFill>
                <a:effectLst/>
                <a:latin typeface="OpenSans"/>
              </a:rPr>
              <a:t>15</a:t>
            </a:r>
            <a:r>
              <a:rPr lang="ja-JP" altLang="en-US" sz="2800" b="1" i="0" dirty="0">
                <a:solidFill>
                  <a:srgbClr val="111111"/>
                </a:solidFill>
                <a:effectLst/>
                <a:latin typeface="OpenSans"/>
              </a:rPr>
              <a:t>～</a:t>
            </a:r>
            <a:r>
              <a:rPr lang="en-US" altLang="ja-JP" sz="2800" b="1" i="0" dirty="0">
                <a:solidFill>
                  <a:srgbClr val="111111"/>
                </a:solidFill>
                <a:effectLst/>
                <a:latin typeface="OpenSans"/>
              </a:rPr>
              <a:t>20</a:t>
            </a:r>
            <a:r>
              <a:rPr lang="ja-JP" altLang="en-US" sz="2800" b="1" i="0" dirty="0">
                <a:solidFill>
                  <a:srgbClr val="111111"/>
                </a:solidFill>
                <a:effectLst/>
                <a:latin typeface="OpenSans"/>
              </a:rPr>
              <a:t>％が</a:t>
            </a:r>
            <a:r>
              <a:rPr lang="en-US" altLang="ja-JP" sz="2800" b="1" i="0" dirty="0">
                <a:solidFill>
                  <a:srgbClr val="111111"/>
                </a:solidFill>
                <a:effectLst/>
                <a:latin typeface="OpenSans"/>
              </a:rPr>
              <a:t>COPD</a:t>
            </a:r>
            <a:r>
              <a:rPr lang="ja-JP" altLang="en-US" sz="2800" b="1" i="0" dirty="0">
                <a:solidFill>
                  <a:srgbClr val="111111"/>
                </a:solidFill>
                <a:effectLst/>
                <a:latin typeface="OpenSans"/>
              </a:rPr>
              <a:t>を発症します。</a:t>
            </a:r>
            <a:endParaRPr lang="en-US" altLang="ja-JP" sz="2800" b="1" i="0" dirty="0">
              <a:solidFill>
                <a:srgbClr val="111111"/>
              </a:solidFill>
              <a:effectLst/>
              <a:latin typeface="OpenSans"/>
            </a:endParaRPr>
          </a:p>
          <a:p>
            <a:r>
              <a:rPr lang="ja-JP" altLang="en-US" sz="2800" b="1" i="0" dirty="0">
                <a:solidFill>
                  <a:srgbClr val="111111"/>
                </a:solidFill>
                <a:effectLst/>
                <a:latin typeface="OpenSans"/>
              </a:rPr>
              <a:t>低酸素血症が進行してしまった場合には在宅酸素療法が導入されます。</a:t>
            </a:r>
            <a:endParaRPr kumimoji="1" lang="ja-JP" altLang="en-US" sz="2800" b="1" dirty="0"/>
          </a:p>
        </p:txBody>
      </p:sp>
      <p:pic>
        <p:nvPicPr>
          <p:cNvPr id="1026" name="Picture 2">
            <a:extLst>
              <a:ext uri="{FF2B5EF4-FFF2-40B4-BE49-F238E27FC236}">
                <a16:creationId xmlns:a16="http://schemas.microsoft.com/office/drawing/2014/main" id="{D5CFC1D3-0BFA-6296-4096-C06CBB208F1F}"/>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282389" y="1524001"/>
            <a:ext cx="5472300" cy="491714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E832C45A-ED84-E72A-F237-E704FCD7B35E}"/>
              </a:ext>
            </a:extLst>
          </p:cNvPr>
          <p:cNvSpPr txBox="1"/>
          <p:nvPr/>
        </p:nvSpPr>
        <p:spPr>
          <a:xfrm>
            <a:off x="5886853" y="6211669"/>
            <a:ext cx="6096000" cy="646331"/>
          </a:xfrm>
          <a:prstGeom prst="rect">
            <a:avLst/>
          </a:prstGeom>
          <a:noFill/>
        </p:spPr>
        <p:txBody>
          <a:bodyPr wrap="square">
            <a:spAutoFit/>
          </a:bodyPr>
          <a:lstStyle/>
          <a:p>
            <a:r>
              <a:rPr lang="en-US" altLang="ja-JP" dirty="0">
                <a:hlinkClick r:id="rId5"/>
              </a:rPr>
              <a:t>C-01 </a:t>
            </a:r>
            <a:r>
              <a:rPr lang="ja-JP" altLang="en-US" dirty="0">
                <a:hlinkClick r:id="rId5"/>
              </a:rPr>
              <a:t>気管支ぜんそく</a:t>
            </a:r>
            <a:r>
              <a:rPr lang="en-US" altLang="ja-JP" dirty="0">
                <a:hlinkClick r:id="rId5"/>
              </a:rPr>
              <a:t> - C. </a:t>
            </a:r>
            <a:r>
              <a:rPr lang="ja-JP" altLang="en-US" dirty="0">
                <a:hlinkClick r:id="rId5"/>
              </a:rPr>
              <a:t>アレルギー性肺疾患｜一般社団法人日本呼吸器学会</a:t>
            </a:r>
            <a:r>
              <a:rPr lang="en-US" altLang="ja-JP" dirty="0">
                <a:hlinkClick r:id="rId5"/>
              </a:rPr>
              <a:t> (jrs.or.jp)</a:t>
            </a:r>
            <a:endParaRPr lang="en-US" altLang="ja-JP" dirty="0">
              <a:ea typeface="Yu Gothic"/>
            </a:endParaRPr>
          </a:p>
        </p:txBody>
      </p:sp>
      <p:pic>
        <p:nvPicPr>
          <p:cNvPr id="3" name="録音したサウンド">
            <a:hlinkClick r:id="" action="ppaction://media"/>
            <a:extLst>
              <a:ext uri="{FF2B5EF4-FFF2-40B4-BE49-F238E27FC236}">
                <a16:creationId xmlns:a16="http://schemas.microsoft.com/office/drawing/2014/main" id="{19C65591-66CD-2BBB-D746-61C7AB1374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130509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7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BohemianVTI">
  <a:themeElements>
    <a:clrScheme name="Boho">
      <a:dk1>
        <a:sysClr val="windowText" lastClr="000000"/>
      </a:dk1>
      <a:lt1>
        <a:sysClr val="window" lastClr="FFFFFF"/>
      </a:lt1>
      <a:dk2>
        <a:srgbClr val="323232"/>
      </a:dk2>
      <a:lt2>
        <a:srgbClr val="F4F1EF"/>
      </a:lt2>
      <a:accent1>
        <a:srgbClr val="8F4F58"/>
      </a:accent1>
      <a:accent2>
        <a:srgbClr val="D09182"/>
      </a:accent2>
      <a:accent3>
        <a:srgbClr val="C7A085"/>
      </a:accent3>
      <a:accent4>
        <a:srgbClr val="ADA085"/>
      </a:accent4>
      <a:accent5>
        <a:srgbClr val="5F787F"/>
      </a:accent5>
      <a:accent6>
        <a:srgbClr val="5A6768"/>
      </a:accent6>
      <a:hlink>
        <a:srgbClr val="A25872"/>
      </a:hlink>
      <a:folHlink>
        <a:srgbClr val="667A7E"/>
      </a:folHlink>
    </a:clrScheme>
    <a:fontScheme name="modern love avenir">
      <a:majorFont>
        <a:latin typeface="Yu Gothic"/>
        <a:ea typeface=""/>
        <a:cs typeface=""/>
      </a:majorFont>
      <a:minorFont>
        <a:latin typeface="Yu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B5E50611-F7C7-47BC-81A6-BE9493DF8677}" vid="{7A26D0DD-A1A5-444B-B0FB-E7DB9E2D047F}"/>
    </a:ext>
  </a:extLst>
</a:theme>
</file>

<file path=docProps/app.xml><?xml version="1.0" encoding="utf-8"?>
<Properties xmlns="http://schemas.openxmlformats.org/officeDocument/2006/extended-properties" xmlns:vt="http://schemas.openxmlformats.org/officeDocument/2006/docPropsVTypes">
  <TotalTime>105</TotalTime>
  <Words>198</Words>
  <Application>Microsoft Office PowerPoint</Application>
  <PresentationFormat>ワイド画面</PresentationFormat>
  <Paragraphs>13</Paragraphs>
  <Slides>4</Slides>
  <Notes>0</Notes>
  <HiddenSlides>0</HiddenSlides>
  <MMClips>5</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4</vt:i4>
      </vt:variant>
    </vt:vector>
  </HeadingPairs>
  <TitlesOfParts>
    <vt:vector size="8" baseType="lpstr">
      <vt:lpstr>OpenSans</vt:lpstr>
      <vt:lpstr>Yu Gothic</vt:lpstr>
      <vt:lpstr>Arial</vt:lpstr>
      <vt:lpstr>BohemianVTI</vt:lpstr>
      <vt:lpstr>呼吸器疾患</vt:lpstr>
      <vt:lpstr>肺炎</vt:lpstr>
      <vt:lpstr>気管支ぜんそく</vt:lpstr>
      <vt:lpstr>慢性閉塞性肺疾患（COPD）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宮川三平</dc:creator>
  <cp:lastModifiedBy>ﾐﾔｶﾜ ｻﾝﾍﾟｲ 宮川 三平</cp:lastModifiedBy>
  <cp:revision>63</cp:revision>
  <dcterms:created xsi:type="dcterms:W3CDTF">2022-10-19T00:20:27Z</dcterms:created>
  <dcterms:modified xsi:type="dcterms:W3CDTF">2022-10-19T20:27:31Z</dcterms:modified>
</cp:coreProperties>
</file>