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3" autoAdjust="0"/>
    <p:restoredTop sz="94660"/>
  </p:normalViewPr>
  <p:slideViewPr>
    <p:cSldViewPr snapToGrid="0">
      <p:cViewPr varScale="1">
        <p:scale>
          <a:sx n="66" d="100"/>
          <a:sy n="66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83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4753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701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365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2047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621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93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692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87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812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426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A50D5-919F-43B9-8256-F36477FE315F}" type="datetimeFigureOut">
              <a:rPr kumimoji="1" lang="ja-JP" altLang="en-US" smtClean="0"/>
              <a:t>2020/11/20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2FE34-30C9-473E-928E-BFA19FAED4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24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gi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1771" y="5402943"/>
            <a:ext cx="304800" cy="304800"/>
          </a:xfrm>
          <a:prstGeom prst="rect">
            <a:avLst/>
          </a:prstGeom>
        </p:spPr>
      </p:pic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99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877"/>
    </mc:Choice>
    <mc:Fallback>
      <p:transition spd="slow" advTm="42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1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78" objId="5"/>
        <p14:triggerEvt type="onClick" time="2878" objId="5"/>
        <p14:stopEvt time="42517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43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84114" y="678543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09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954"/>
    </mc:Choice>
    <mc:Fallback>
      <p:transition spd="slow" advTm="27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7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93" objId="2"/>
        <p14:triggerEvt type="onClick" time="2193" objId="2"/>
        <p14:stopEvt time="27954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31" y="0"/>
            <a:ext cx="11771870" cy="6857999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74515" y="264885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25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35"/>
    </mc:Choice>
    <mc:Fallback>
      <p:transition spd="slow" advTm="37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73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33" objId="3"/>
        <p14:triggerEvt type="onClick" time="2833" objId="3"/>
        <p14:stopEvt time="37935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858" y="-324303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sz="36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月経</a:t>
            </a:r>
            <a:r>
              <a:rPr kumimoji="1" lang="ja-JP" altLang="en-US" sz="36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周期（</a:t>
            </a:r>
            <a:r>
              <a:rPr kumimoji="1" lang="en-US" altLang="ja-JP" sz="36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FSH:</a:t>
            </a:r>
            <a:r>
              <a:rPr kumimoji="1" lang="ja-JP" altLang="en-US" sz="36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卵胞刺激ホルモン</a:t>
            </a:r>
            <a:r>
              <a:rPr kumimoji="1" lang="en-US" altLang="ja-JP" sz="36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LH:</a:t>
            </a:r>
            <a:r>
              <a:rPr kumimoji="1" lang="ja-JP" altLang="en-US" sz="36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黄体形成ホルモン）</a:t>
            </a:r>
            <a:endParaRPr kumimoji="1" lang="ja-JP" altLang="en-US" sz="36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4914"/>
            <a:ext cx="12192000" cy="6183086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66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884"/>
    </mc:Choice>
    <mc:Fallback>
      <p:transition spd="slow" advTm="66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41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49" objId="3"/>
        <p14:triggerEvt type="onClick" time="1849" objId="3"/>
        <p14:stopEvt time="66000" objId="3"/>
      </p14:showEvtLst>
    </p:ext>
  </p:extLs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</Words>
  <Application>Microsoft Office PowerPoint</Application>
  <PresentationFormat>ワイド画面</PresentationFormat>
  <Paragraphs>1</Paragraphs>
  <Slides>4</Slides>
  <Notes>0</Notes>
  <HiddenSlides>0</HiddenSlides>
  <MMClips>8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ＭＳ 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月経周期（FSH:卵胞刺激ホルモンLH:黄体形成ホルモン）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　三平</cp:lastModifiedBy>
  <cp:revision>5</cp:revision>
  <dcterms:created xsi:type="dcterms:W3CDTF">2020-11-19T22:06:07Z</dcterms:created>
  <dcterms:modified xsi:type="dcterms:W3CDTF">2020-11-19T22:40:44Z</dcterms:modified>
</cp:coreProperties>
</file>