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56" r:id="rId4"/>
    <p:sldId id="258" r:id="rId5"/>
    <p:sldId id="259" r:id="rId6"/>
    <p:sldId id="261" r:id="rId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2" autoAdjust="0"/>
    <p:restoredTop sz="94660"/>
  </p:normalViewPr>
  <p:slideViewPr>
    <p:cSldViewPr snapToGrid="0">
      <p:cViewPr varScale="1">
        <p:scale>
          <a:sx n="60" d="100"/>
          <a:sy n="60" d="100"/>
        </p:scale>
        <p:origin x="210" y="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382922F-EC0D-4EE8-BA38-8B10045CCD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7DE49F3-21C8-49FC-873A-519AEE19C5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01A4696-0128-41E5-A6BE-33F58A665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1B5E3-BF90-47E9-99C4-CD872F812C01}" type="datetimeFigureOut">
              <a:rPr kumimoji="1" lang="ja-JP" altLang="en-US" smtClean="0"/>
              <a:t>2020/10/15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EFE9D45-F3EC-4EBD-9B05-EC4855916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F0D27C2-E16B-470A-9793-515FAA8F6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95A08-6D78-4F06-AFFA-BAD474D259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1221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87DB588-E007-45D5-95AB-8AF3C3809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B0D5AFA-CCFC-400C-B0CF-942EA156B4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40BCB9C-A6F0-47A6-8A6D-A8615546F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1B5E3-BF90-47E9-99C4-CD872F812C01}" type="datetimeFigureOut">
              <a:rPr kumimoji="1" lang="ja-JP" altLang="en-US" smtClean="0"/>
              <a:t>2020/10/15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875EEBF-9FBB-4103-B008-747FC5C8B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109475B-9D27-422D-874C-F47E16BC0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95A08-6D78-4F06-AFFA-BAD474D259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9187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337A61B6-EAD9-4D34-8A3B-81B65954E6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6AB430A-4B72-47D5-AA1B-FC927A073A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5408A89-D99A-4782-91A7-0665910B4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1B5E3-BF90-47E9-99C4-CD872F812C01}" type="datetimeFigureOut">
              <a:rPr kumimoji="1" lang="ja-JP" altLang="en-US" smtClean="0"/>
              <a:t>2020/10/15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D642942-EE60-42FE-A210-7E6DD415A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C83D7D8-B3EC-4814-A735-49966784D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95A08-6D78-4F06-AFFA-BAD474D259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7460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1A7A6F8-CF62-481F-8254-5CFA81087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33591B9-1F01-4572-AEE1-37FD2189D7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604B990-821E-437B-B5BC-70F35C3AD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1B5E3-BF90-47E9-99C4-CD872F812C01}" type="datetimeFigureOut">
              <a:rPr kumimoji="1" lang="ja-JP" altLang="en-US" smtClean="0"/>
              <a:t>2020/10/15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0DFA54E-0ADD-4FDE-81EF-63A542A7B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494C8C3-5920-490A-973A-41096537D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95A08-6D78-4F06-AFFA-BAD474D259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1085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05D0E30-A0F1-4A71-AD84-394DC713F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FE7613C-8D92-4251-A3EA-DF3B24F49C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D322747-A414-4BDC-85AA-0BEEB21B2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1B5E3-BF90-47E9-99C4-CD872F812C01}" type="datetimeFigureOut">
              <a:rPr kumimoji="1" lang="ja-JP" altLang="en-US" smtClean="0"/>
              <a:t>2020/10/15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8DDD969-A402-4EB7-AF85-C2EF92E4B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5CB28D1-B7B0-4FAF-B390-20DB2F85A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95A08-6D78-4F06-AFFA-BAD474D259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4116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6717511-C1E1-4D54-886D-2F4A04725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20B8557-4E06-4ED3-A6E9-D66AD911D3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5CB5B18-9A0D-45D0-898E-271D9AA326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A846A65-3633-427A-9C7F-C29C994BD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1B5E3-BF90-47E9-99C4-CD872F812C01}" type="datetimeFigureOut">
              <a:rPr kumimoji="1" lang="ja-JP" altLang="en-US" smtClean="0"/>
              <a:t>2020/10/15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89A119D-BA85-4DE8-8590-89A0C62DE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4A6A40D-86ED-4360-898A-626219AF4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95A08-6D78-4F06-AFFA-BAD474D259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2765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C9B768A-B82C-460E-B40F-D208C2B94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421EDA9-F33E-4D1E-AD71-E4DCCA6231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F13F65C-95D0-49CA-9214-617D017164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F7064328-DA61-4056-96E0-F78A587ADC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492DA20B-FB65-4185-A9CE-E5F7C66660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1479735A-DEFB-4649-A250-5D2A82E06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1B5E3-BF90-47E9-99C4-CD872F812C01}" type="datetimeFigureOut">
              <a:rPr kumimoji="1" lang="ja-JP" altLang="en-US" smtClean="0"/>
              <a:t>2020/10/15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1B573831-BD3E-4D18-9561-BDA7197C0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17C6CEB3-1F05-4821-84AB-2D178ECE1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95A08-6D78-4F06-AFFA-BAD474D259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9659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628EFC1-9FD8-42F1-9B06-DC259D35C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17783E69-7685-479A-834B-339365F02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1B5E3-BF90-47E9-99C4-CD872F812C01}" type="datetimeFigureOut">
              <a:rPr kumimoji="1" lang="ja-JP" altLang="en-US" smtClean="0"/>
              <a:t>2020/10/15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1DF5EF8-525A-4162-92D9-9F4E241FB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8B9EC2E-DC88-424A-8C4F-6BBF18900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95A08-6D78-4F06-AFFA-BAD474D259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6473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2A6FA2CE-76AA-4975-9775-4505BA825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1B5E3-BF90-47E9-99C4-CD872F812C01}" type="datetimeFigureOut">
              <a:rPr kumimoji="1" lang="ja-JP" altLang="en-US" smtClean="0"/>
              <a:t>2020/10/15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4BA48FB-ECBB-4F89-869D-288E874F8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6033A55-ED04-45A1-9681-B16B0C7F5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95A08-6D78-4F06-AFFA-BAD474D259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9778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234D18-BB54-4886-8327-7D73C541C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7385B55-7694-4F76-BC68-D318362189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4B05550-3D01-4CC5-871A-210B7E0EAC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34203DA-AFCC-4ACE-B43C-0EDFB1E4B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1B5E3-BF90-47E9-99C4-CD872F812C01}" type="datetimeFigureOut">
              <a:rPr kumimoji="1" lang="ja-JP" altLang="en-US" smtClean="0"/>
              <a:t>2020/10/15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499798F-E03A-4789-81AC-DC2C6E6E3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2A043C1-14CA-412B-ADEC-8C66B12B3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95A08-6D78-4F06-AFFA-BAD474D259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8325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84415BB-98D4-467B-BB1C-B3EAAD10AD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1990109C-CC95-4A46-B947-931115DFA4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6411621B-FA78-4AA3-9CF1-EF043BC940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C26C419-8E2C-427E-B7F5-1B8602247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1B5E3-BF90-47E9-99C4-CD872F812C01}" type="datetimeFigureOut">
              <a:rPr kumimoji="1" lang="ja-JP" altLang="en-US" smtClean="0"/>
              <a:t>2020/10/15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9EFFB52-4BFC-4B65-BAE0-CC8E9C619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85483BB-F1D6-40E1-84F9-655F23E22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95A08-6D78-4F06-AFFA-BAD474D259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2351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80667283-BB12-444F-BD92-2EC040173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6169702-47F4-472A-9387-DF4C2B32DC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317F3E4-B604-408D-81D8-66507BF600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71B5E3-BF90-47E9-99C4-CD872F812C01}" type="datetimeFigureOut">
              <a:rPr kumimoji="1" lang="ja-JP" altLang="en-US" smtClean="0"/>
              <a:t>2020/10/15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71F771F-5857-4607-82AA-D40F63A037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58C4D38-AB44-4B10-AC06-922AFA1EC2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95A08-6D78-4F06-AFFA-BAD474D259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7389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2.m4a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6.xml"/><Relationship Id="rId4" Type="http://schemas.openxmlformats.org/officeDocument/2006/relationships/audio" Target="../media/media2.m4a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4.m4a"/><Relationship Id="rId7" Type="http://schemas.openxmlformats.org/officeDocument/2006/relationships/image" Target="../media/image1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.m4a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6.m4a"/><Relationship Id="rId7" Type="http://schemas.openxmlformats.org/officeDocument/2006/relationships/image" Target="../media/image1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6.m4a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8.m4a"/><Relationship Id="rId7" Type="http://schemas.openxmlformats.org/officeDocument/2006/relationships/image" Target="../media/image1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8.m4a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10.m4a"/><Relationship Id="rId7" Type="http://schemas.openxmlformats.org/officeDocument/2006/relationships/image" Target="../media/image1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10.m4a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12.m4a"/><Relationship Id="rId7" Type="http://schemas.openxmlformats.org/officeDocument/2006/relationships/image" Target="../media/image1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12.m4a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B45666FF-9A53-476F-B7C2-6538CEDEC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2246" y="2448758"/>
            <a:ext cx="10515600" cy="1325563"/>
          </a:xfrm>
        </p:spPr>
        <p:txBody>
          <a:bodyPr>
            <a:noAutofit/>
          </a:bodyPr>
          <a:lstStyle/>
          <a:p>
            <a:r>
              <a:rPr kumimoji="1" lang="ja-JP" altLang="en-US" sz="96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心臓病と運動</a:t>
            </a:r>
          </a:p>
        </p:txBody>
      </p:sp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28915" y="4278464"/>
            <a:ext cx="304800" cy="304800"/>
          </a:xfrm>
          <a:prstGeom prst="rect">
            <a:avLst/>
          </a:prstGeom>
        </p:spPr>
      </p:pic>
      <p:pic>
        <p:nvPicPr>
          <p:cNvPr id="3" name="オーディオ 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1335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733"/>
    </mc:Choice>
    <mc:Fallback>
      <p:transition spd="slow" advTm="107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699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3238" objId="2"/>
        <p14:stopEvt time="10579" objId="2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51269ABB-F3A3-49FA-B5FA-B92AD032B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17600"/>
            <a:ext cx="12192000" cy="574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4408A408-67BD-4E9C-A490-8C19F9FC9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480" y="0"/>
            <a:ext cx="12192000" cy="1325563"/>
          </a:xfrm>
        </p:spPr>
        <p:txBody>
          <a:bodyPr/>
          <a:lstStyle/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心臓リハビリテーションが適応となる心臓病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F676C19-BB71-4723-B3A1-583E534D6F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235440" y="4715786"/>
            <a:ext cx="304800" cy="304800"/>
          </a:xfrm>
          <a:prstGeom prst="rect">
            <a:avLst/>
          </a:prstGeom>
        </p:spPr>
      </p:pic>
      <p:pic>
        <p:nvPicPr>
          <p:cNvPr id="5" name="オーディオ 4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0542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692"/>
    </mc:Choice>
    <mc:Fallback>
      <p:transition spd="slow" advTm="566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358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4207" objId="4"/>
        <p14:stopEvt time="56692" objId="4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1F7D3D98-5852-4735-B025-2F93E4BD44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92393" y="0"/>
            <a:ext cx="304800" cy="304800"/>
          </a:xfrm>
          <a:prstGeom prst="rect">
            <a:avLst/>
          </a:prstGeom>
        </p:spPr>
      </p:pic>
      <p:pic>
        <p:nvPicPr>
          <p:cNvPr id="3" name="オーディオ 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6075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6806"/>
    </mc:Choice>
    <mc:Fallback>
      <p:transition spd="slow" advTm="1368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311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6612" objId="2"/>
        <p14:stopEvt time="136806" objId="2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C57829B2-DCE1-4658-B58B-09F265195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492239" y="1781755"/>
            <a:ext cx="304800" cy="304800"/>
          </a:xfrm>
          <a:prstGeom prst="rect">
            <a:avLst/>
          </a:prstGeom>
        </p:spPr>
      </p:pic>
      <p:pic>
        <p:nvPicPr>
          <p:cNvPr id="3" name="オーディオ 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4530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3702"/>
    </mc:Choice>
    <mc:Fallback>
      <p:transition spd="slow" advTm="337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008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3551" objId="2"/>
        <p14:stopEvt time="33654" objId="2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269C1F4E-4AAF-4479-8982-95D4F1628E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184003" y="4103535"/>
            <a:ext cx="304800" cy="304800"/>
          </a:xfrm>
          <a:prstGeom prst="rect">
            <a:avLst/>
          </a:prstGeom>
        </p:spPr>
      </p:pic>
      <p:pic>
        <p:nvPicPr>
          <p:cNvPr id="3" name="オーディオ 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4952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5706"/>
    </mc:Choice>
    <mc:Fallback>
      <p:transition spd="slow" advTm="457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33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3393" objId="2"/>
        <p14:stopEvt time="45706" objId="2"/>
      </p14:showEvt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119676ED-EB85-41EC-B91F-49F383C8C5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4774"/>
            <a:ext cx="12192000" cy="675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  <p:pic>
        <p:nvPicPr>
          <p:cNvPr id="3" name="オーディオ 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1300" y="63373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7219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1970"/>
    </mc:Choice>
    <mc:Fallback>
      <p:transition spd="slow" advTm="519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66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4107" objId="2"/>
        <p14:stopEvt time="50735" objId="2"/>
      </p14:showEvtLst>
    </p:ext>
  </p:extLst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10</Words>
  <Application>Microsoft Office PowerPoint</Application>
  <PresentationFormat>ワイド画面</PresentationFormat>
  <Paragraphs>2</Paragraphs>
  <Slides>6</Slides>
  <Notes>0</Notes>
  <HiddenSlides>0</HiddenSlides>
  <MMClips>12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1" baseType="lpstr">
      <vt:lpstr>ＭＳ ゴシック</vt:lpstr>
      <vt:lpstr>游ゴシック</vt:lpstr>
      <vt:lpstr>游ゴシック Light</vt:lpstr>
      <vt:lpstr>Arial</vt:lpstr>
      <vt:lpstr>Office テーマ</vt:lpstr>
      <vt:lpstr>心臓病と運動</vt:lpstr>
      <vt:lpstr>心臓リハビリテーションが適応となる心臓病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心臓病と運動</dc:title>
  <dc:creator>三平 宮川</dc:creator>
  <cp:lastModifiedBy>宮川　三平</cp:lastModifiedBy>
  <cp:revision>5</cp:revision>
  <dcterms:created xsi:type="dcterms:W3CDTF">2019-08-16T03:48:33Z</dcterms:created>
  <dcterms:modified xsi:type="dcterms:W3CDTF">2020-10-15T08:29:24Z</dcterms:modified>
</cp:coreProperties>
</file>