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3" r:id="rId3"/>
    <p:sldId id="256" r:id="rId4"/>
    <p:sldId id="284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A5DF6-A95E-438E-A748-35D2FD86067A}" v="3" dt="2022-11-17T05:28:29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61" d="100"/>
          <a:sy n="61" d="100"/>
        </p:scale>
        <p:origin x="3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宮川 三平" userId="0739620ef6efaabb" providerId="LiveId" clId="{286A5DF6-A95E-438E-A748-35D2FD86067A}"/>
    <pc:docChg chg="modSld">
      <pc:chgData name="宮川 三平" userId="0739620ef6efaabb" providerId="LiveId" clId="{286A5DF6-A95E-438E-A748-35D2FD86067A}" dt="2022-11-17T05:28:31.449" v="2" actId="1076"/>
      <pc:docMkLst>
        <pc:docMk/>
      </pc:docMkLst>
      <pc:sldChg chg="modSp mod">
        <pc:chgData name="宮川 三平" userId="0739620ef6efaabb" providerId="LiveId" clId="{286A5DF6-A95E-438E-A748-35D2FD86067A}" dt="2022-11-17T05:24:46.958" v="0" actId="1076"/>
        <pc:sldMkLst>
          <pc:docMk/>
          <pc:sldMk cId="500800075" sldId="256"/>
        </pc:sldMkLst>
        <pc:picChg chg="mod">
          <ac:chgData name="宮川 三平" userId="0739620ef6efaabb" providerId="LiveId" clId="{286A5DF6-A95E-438E-A748-35D2FD86067A}" dt="2022-11-17T05:24:46.958" v="0" actId="1076"/>
          <ac:picMkLst>
            <pc:docMk/>
            <pc:sldMk cId="500800075" sldId="256"/>
            <ac:picMk id="7" creationId="{59C63E55-BF4F-AE44-10BD-6F16430F0B31}"/>
          </ac:picMkLst>
        </pc:picChg>
      </pc:sldChg>
      <pc:sldChg chg="modSp mod">
        <pc:chgData name="宮川 三平" userId="0739620ef6efaabb" providerId="LiveId" clId="{286A5DF6-A95E-438E-A748-35D2FD86067A}" dt="2022-11-17T05:28:31.449" v="2" actId="1076"/>
        <pc:sldMkLst>
          <pc:docMk/>
          <pc:sldMk cId="3594605612" sldId="284"/>
        </pc:sldMkLst>
        <pc:picChg chg="mod">
          <ac:chgData name="宮川 三平" userId="0739620ef6efaabb" providerId="LiveId" clId="{286A5DF6-A95E-438E-A748-35D2FD86067A}" dt="2022-11-17T05:28:31.449" v="2" actId="1076"/>
          <ac:picMkLst>
            <pc:docMk/>
            <pc:sldMk cId="3594605612" sldId="284"/>
            <ac:picMk id="6" creationId="{FAB38E06-448A-CF74-D746-2956D7E54C8D}"/>
          </ac:picMkLst>
        </pc:picChg>
        <pc:picChg chg="mod">
          <ac:chgData name="宮川 三平" userId="0739620ef6efaabb" providerId="LiveId" clId="{286A5DF6-A95E-438E-A748-35D2FD86067A}" dt="2022-11-17T05:28:29.737" v="1" actId="1076"/>
          <ac:picMkLst>
            <pc:docMk/>
            <pc:sldMk cId="3594605612" sldId="284"/>
            <ac:picMk id="2050" creationId="{1AB92998-E091-7C48-14B5-01F4E81137F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8E7426-6CE3-5550-821D-9DB26F72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72572C7-A20D-8885-5235-5AC62BEE7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C65432-C8F3-995E-A65F-AB33D02A3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C760-5EB9-48B8-AE31-7D555148FDA8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E0801E-2B98-7175-7181-51BAB16FC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F377AC3-6199-A04A-54C2-642FB7CE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5040-67C3-4829-ADEE-4F5AD07EB8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177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DC852E-C9B9-93A9-B563-A8EE2345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937C25E-5909-F1EF-3E45-2B5EBE229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1E876D-E7B5-9578-F220-6C6A4C1FC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C760-5EB9-48B8-AE31-7D555148FDA8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6ACD3D-919C-2649-A9E1-24D74C3D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16BEC1-EF2D-1F1C-1F84-61202567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5040-67C3-4829-ADEE-4F5AD07EB8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99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43F3FFA-C5AF-5E27-CDEF-D206D6906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6DE54BC-6617-BC5B-1C84-CD2E81A67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DAC9BD-36D7-CC4A-1B67-146EE4ED0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C760-5EB9-48B8-AE31-7D555148FDA8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65A4E1-E593-F256-1B3F-B7C492359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2E7D4BC-9770-91BA-B78D-42E0163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5040-67C3-4829-ADEE-4F5AD07EB8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88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13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373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190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328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712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1000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595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42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92C4BC-7A9D-0103-EBC6-BC8BB2C80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582DC2-DB35-AF75-8B7A-0FC09DA01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563BC3-187D-82BA-C84B-CEAF3D2C3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C760-5EB9-48B8-AE31-7D555148FDA8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3995E13-8D9F-71DE-EBCF-C54E7DAE1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D16382-9FA8-55C5-A6A1-903961FB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5040-67C3-4829-ADEE-4F5AD07EB8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579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712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659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424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9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19D408-AF2A-5FCB-53F8-9CD94DCF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7AFB4F-8545-1EF5-B54E-EC2B86A5F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489D5A-DCFB-15BF-C956-7E5674A50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C760-5EB9-48B8-AE31-7D555148FDA8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A7206A-2B58-639F-735E-408400B5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D6DD4B-BB65-843F-49FF-E2AB5CC4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5040-67C3-4829-ADEE-4F5AD07EB8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66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8372C2-8010-447A-6F30-4FF845586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688DFF-DCD5-93C5-1C14-08B3290A3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7501AD2-2002-1ADD-09EA-D4900277F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FBED2FF-101E-AA3D-8AA6-9B4261E46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C760-5EB9-48B8-AE31-7D555148FDA8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7EE33B4-B584-1BBA-A457-8E519A4C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F1B2529-C68F-F73F-63A8-206704BF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5040-67C3-4829-ADEE-4F5AD07EB8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11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F875E5-DC9A-22FB-A868-E21FCCA9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9EA535-73F9-B3F4-3180-F1399AD80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94916FA-6682-470D-7B11-B2ACB3789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833EB2A-4287-54F5-7CCC-98224E261C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541970E-F852-7E78-18FA-67BF2512DF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5B88232-CA3A-B710-30CD-95B006C0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C760-5EB9-48B8-AE31-7D555148FDA8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554FB86-D2BC-BDF9-4518-9FE527FE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2B2C9D5-6663-48FA-A6D6-5795C8C3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5040-67C3-4829-ADEE-4F5AD07EB8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796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85D1CD-79D6-CBBA-7A73-3029B62C4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17B3AB7-8A2B-B166-6ECC-9F45BB4A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C760-5EB9-48B8-AE31-7D555148FDA8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014A03F-6052-0CA2-CDD5-961BA0A3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F30AB83-11C4-2F56-5561-B41A8C31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5040-67C3-4829-ADEE-4F5AD07EB8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92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ABD6B40-A62A-7D4B-9C69-05A7172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C760-5EB9-48B8-AE31-7D555148FDA8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42D3AB9-9429-D437-7653-8224543F6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90B337-5B41-B1E7-B7AF-8A03B218E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5040-67C3-4829-ADEE-4F5AD07EB8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451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3D3675-DCA3-FB47-52D6-51CBA0FA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24C467-ED88-362C-6FC0-8BC3A8667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AC257A1-A8A0-878F-ADBE-7945E8FA7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1F73908-F7EC-566C-0402-83D2CA6DB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C760-5EB9-48B8-AE31-7D555148FDA8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F5489E-FD20-6C1E-1A48-D9B054155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AB0F4AF-655B-3AAC-6D28-02421457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5040-67C3-4829-ADEE-4F5AD07EB8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04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350CF1-F7FD-E762-A4EF-9F41A75B6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C5BCEA1-8C4F-9EA3-9A93-30311B503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F313E74-0EAC-3004-AE08-EF7EDBB5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AFEC875-78E9-39EC-9F3F-C0C1050F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C760-5EB9-48B8-AE31-7D555148FDA8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D924ECB-9363-ADAA-4835-D08BDEF19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2FAD90D-A800-B5AD-A8DC-BF0B1E91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65040-67C3-4829-ADEE-4F5AD07EB8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152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8004367-3A8B-4D85-F54F-BEB088BE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192A4D1-9F47-78C2-88F3-A3C0C548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6C30FF-267D-1580-CAA9-52412806F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2C760-5EB9-48B8-AE31-7D555148FDA8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971C8A1-705F-3260-D771-5D455ABF7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969E65-1C02-73C9-F068-CD15EDC6D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65040-67C3-4829-ADEE-4F5AD07EB8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965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ja-JP" sz="4400" b="0" strike="noStrike" spc="-1">
                <a:solidFill>
                  <a:srgbClr val="000000"/>
                </a:solidFill>
                <a:latin typeface="Univers"/>
              </a:rPr>
              <a:t>Click to edit Master title style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ja-JP" sz="2800" b="0" strike="noStrike" spc="-1">
                <a:solidFill>
                  <a:srgbClr val="000000"/>
                </a:solidFill>
                <a:latin typeface="Univers"/>
              </a:rPr>
              <a:t>Click to edit Master text styles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ja-JP" sz="2400" b="0" strike="noStrike" spc="-1">
                <a:solidFill>
                  <a:srgbClr val="000000"/>
                </a:solidFill>
                <a:latin typeface="Univers"/>
              </a:rPr>
              <a:t>Second level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Third level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ja-JP" sz="1800" b="0" strike="noStrike" spc="-1">
                <a:solidFill>
                  <a:srgbClr val="000000"/>
                </a:solidFill>
                <a:latin typeface="Univers"/>
              </a:rPr>
              <a:t>Fourth level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ja-JP" sz="1800" b="0" strike="noStrike" spc="-1">
                <a:solidFill>
                  <a:srgbClr val="000000"/>
                </a:solidFill>
                <a:latin typeface="Univers"/>
              </a:rPr>
              <a:t>Fifth level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395E093-F25D-4C00-B372-7C85D565418C}" type="datetime">
              <a:rPr lang="en-US" sz="1200" b="1" strike="noStrike" cap="all" spc="97">
                <a:solidFill>
                  <a:srgbClr val="8B8B8B"/>
                </a:solidFill>
                <a:latin typeface="Univers"/>
              </a:rPr>
              <a:t>11/17/2022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3B781D3-C918-4181-AE91-AF04B8F4D820}" type="slidenum">
              <a:rPr lang="en-US" sz="1200" b="1" strike="noStrike" cap="all" spc="97">
                <a:solidFill>
                  <a:srgbClr val="8B8B8B"/>
                </a:solidFill>
                <a:latin typeface="Univers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9" name="Line 6"/>
          <p:cNvSpPr/>
          <p:nvPr/>
        </p:nvSpPr>
        <p:spPr>
          <a:xfrm>
            <a:off x="715680" y="356760"/>
            <a:ext cx="0" cy="6492600"/>
          </a:xfrm>
          <a:prstGeom prst="line">
            <a:avLst/>
          </a:prstGeom>
          <a:ln w="25560">
            <a:solidFill>
              <a:srgbClr val="243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02030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981080" y="23621"/>
            <a:ext cx="10972440" cy="609398"/>
          </a:xfrm>
        </p:spPr>
        <p:txBody>
          <a:bodyPr/>
          <a:lstStyle/>
          <a:p>
            <a:r>
              <a:rPr kumimoji="1" lang="ja-JP" altLang="en-US" b="1" dirty="0"/>
              <a:t>統合失調症の陽性症状と陰性症状</a:t>
            </a:r>
          </a:p>
        </p:txBody>
      </p:sp>
      <p:pic>
        <p:nvPicPr>
          <p:cNvPr id="2050" name="Picture 2" descr="https://stat.ameba.jp/user_images/20180214/21/psyfuru/4c/57/j/o0960072014131723056.jpg?caw=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06" y="633019"/>
            <a:ext cx="12191999" cy="66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5746" y="1360838"/>
            <a:ext cx="487363" cy="48736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24E47ED-656D-124F-3F4F-EBB78EEF8940}"/>
              </a:ext>
            </a:extLst>
          </p:cNvPr>
          <p:cNvSpPr txBox="1"/>
          <p:nvPr/>
        </p:nvSpPr>
        <p:spPr>
          <a:xfrm>
            <a:off x="1685671" y="6261234"/>
            <a:ext cx="6590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https://ph-lab.m3.com/categories/clinical/series/featured/articles/439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383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B85ED66-854A-CA9C-0134-0145C16B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6366"/>
            <a:ext cx="10515600" cy="1325563"/>
          </a:xfrm>
        </p:spPr>
        <p:txBody>
          <a:bodyPr/>
          <a:lstStyle/>
          <a:p>
            <a:pPr algn="ctr"/>
            <a:r>
              <a:rPr lang="ja-JP" altLang="en-US" b="1" dirty="0"/>
              <a:t>うつ病のメカニズム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ADF493-E557-F45D-9EA3-AAB66A98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6" y="1051034"/>
            <a:ext cx="11876689" cy="501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446CF01-B1D7-4F6D-A997-1B0151CE3688}"/>
              </a:ext>
            </a:extLst>
          </p:cNvPr>
          <p:cNvSpPr txBox="1"/>
          <p:nvPr/>
        </p:nvSpPr>
        <p:spPr>
          <a:xfrm>
            <a:off x="5780689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https://www.data-index.co.jp/knowledge/92/</a:t>
            </a:r>
            <a:endParaRPr lang="ja-JP" altLang="en-US" dirty="0"/>
          </a:p>
        </p:txBody>
      </p:sp>
      <p:pic>
        <p:nvPicPr>
          <p:cNvPr id="7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9C63E55-BF4F-AE44-10BD-6F16430F0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8773" y="4432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1D1319-B9E5-3C8F-1FA2-DA633C20F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193" y="-10195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認知症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E433AF9-9137-4D0E-20E1-9C0CC416C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13794"/>
            <a:ext cx="4750676" cy="5255172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ja-JP" altLang="en-US" sz="3600" dirty="0"/>
              <a:t>アルツハイマー病：アミロイド</a:t>
            </a:r>
            <a:r>
              <a:rPr lang="en-US" altLang="ja-JP" sz="3600" dirty="0"/>
              <a:t>β</a:t>
            </a:r>
            <a:r>
              <a:rPr lang="ja-JP" altLang="en-US" sz="3600" dirty="0"/>
              <a:t>、タウ蛋白が脳に蓄積</a:t>
            </a:r>
            <a:endParaRPr lang="en-US" altLang="ja-JP" sz="3600" dirty="0"/>
          </a:p>
          <a:p>
            <a:pPr marL="0"/>
            <a:r>
              <a:rPr lang="ja-JP" altLang="en-US" sz="3600" dirty="0"/>
              <a:t>脳血管性認知症：</a:t>
            </a:r>
            <a:endParaRPr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脳出血、脳梗塞などによりおきる</a:t>
            </a:r>
            <a:endParaRPr lang="en-US" altLang="ja-JP" sz="3600" dirty="0"/>
          </a:p>
          <a:p>
            <a:pPr marL="0"/>
            <a:r>
              <a:rPr lang="ja-JP" altLang="en-US" sz="3600" dirty="0"/>
              <a:t>レビー小体型認知症：</a:t>
            </a:r>
            <a:r>
              <a:rPr lang="en-US" altLang="ja-JP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α</a:t>
            </a:r>
            <a:r>
              <a:rPr lang="ja-JP" altLang="en-US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シヌクレインが脳に蓄積</a:t>
            </a:r>
            <a:endParaRPr lang="en-US" altLang="ja-JP" sz="3600" dirty="0"/>
          </a:p>
          <a:p>
            <a:pPr marL="0"/>
            <a:endParaRPr lang="en-US" altLang="ja-JP" sz="2000" dirty="0"/>
          </a:p>
          <a:p>
            <a:pPr marL="0" indent="0">
              <a:buNone/>
            </a:pPr>
            <a:endParaRPr lang="ja-JP" altLang="en-US" sz="2000" dirty="0"/>
          </a:p>
        </p:txBody>
      </p:sp>
      <p:sp>
        <p:nvSpPr>
          <p:cNvPr id="2055" name="Rectangle 2054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uchiwake">
            <a:extLst>
              <a:ext uri="{FF2B5EF4-FFF2-40B4-BE49-F238E27FC236}">
                <a16:creationId xmlns:a16="http://schemas.microsoft.com/office/drawing/2014/main" id="{1AB92998-E091-7C48-14B5-01F4E81137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7304" y="805045"/>
            <a:ext cx="6096448" cy="52446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AB38E06-448A-CF74-D746-2956D7E54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4494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79</Words>
  <Application>Microsoft Office PowerPoint</Application>
  <PresentationFormat>ワイド画面</PresentationFormat>
  <Paragraphs>9</Paragraphs>
  <Slides>3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</vt:i4>
      </vt:variant>
    </vt:vector>
  </HeadingPairs>
  <TitlesOfParts>
    <vt:vector size="11" baseType="lpstr">
      <vt:lpstr>游ゴシック</vt:lpstr>
      <vt:lpstr>游ゴシック Light</vt:lpstr>
      <vt:lpstr>Arial</vt:lpstr>
      <vt:lpstr>Arial</vt:lpstr>
      <vt:lpstr>Times New Roman</vt:lpstr>
      <vt:lpstr>Univers</vt:lpstr>
      <vt:lpstr>Office テーマ</vt:lpstr>
      <vt:lpstr>3_Office Theme</vt:lpstr>
      <vt:lpstr>統合失調症の陽性症状と陰性症状</vt:lpstr>
      <vt:lpstr>うつ病のメカニズム</vt:lpstr>
      <vt:lpstr>認知症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統合失調症の陽性症状と陰性症状</dc:title>
  <dc:creator>宮川 三平</dc:creator>
  <cp:lastModifiedBy>宮川 三平</cp:lastModifiedBy>
  <cp:revision>1</cp:revision>
  <dcterms:created xsi:type="dcterms:W3CDTF">2022-11-17T04:46:19Z</dcterms:created>
  <dcterms:modified xsi:type="dcterms:W3CDTF">2022-11-17T05:28:31Z</dcterms:modified>
</cp:coreProperties>
</file>