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3" autoAdjust="0"/>
    <p:restoredTop sz="94660"/>
  </p:normalViewPr>
  <p:slideViewPr>
    <p:cSldViewPr snapToGrid="0">
      <p:cViewPr varScale="1">
        <p:scale>
          <a:sx n="66" d="100"/>
          <a:sy n="66" d="100"/>
        </p:scale>
        <p:origin x="75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99FE4-106C-422C-B13B-F11684634F5C}" type="datetimeFigureOut">
              <a:rPr kumimoji="1" lang="ja-JP" altLang="en-US" smtClean="0"/>
              <a:t>2020/10/26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1A3E-70A1-442D-8E8D-00DC091ABE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9028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99FE4-106C-422C-B13B-F11684634F5C}" type="datetimeFigureOut">
              <a:rPr kumimoji="1" lang="ja-JP" altLang="en-US" smtClean="0"/>
              <a:t>2020/10/26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1A3E-70A1-442D-8E8D-00DC091ABE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0405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99FE4-106C-422C-B13B-F11684634F5C}" type="datetimeFigureOut">
              <a:rPr kumimoji="1" lang="ja-JP" altLang="en-US" smtClean="0"/>
              <a:t>2020/10/26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1A3E-70A1-442D-8E8D-00DC091ABE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6830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99FE4-106C-422C-B13B-F11684634F5C}" type="datetimeFigureOut">
              <a:rPr kumimoji="1" lang="ja-JP" altLang="en-US" smtClean="0"/>
              <a:t>2020/10/26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1A3E-70A1-442D-8E8D-00DC091ABE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2567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99FE4-106C-422C-B13B-F11684634F5C}" type="datetimeFigureOut">
              <a:rPr kumimoji="1" lang="ja-JP" altLang="en-US" smtClean="0"/>
              <a:t>2020/10/26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1A3E-70A1-442D-8E8D-00DC091ABE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3407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99FE4-106C-422C-B13B-F11684634F5C}" type="datetimeFigureOut">
              <a:rPr kumimoji="1" lang="ja-JP" altLang="en-US" smtClean="0"/>
              <a:t>2020/10/26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1A3E-70A1-442D-8E8D-00DC091ABE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180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99FE4-106C-422C-B13B-F11684634F5C}" type="datetimeFigureOut">
              <a:rPr kumimoji="1" lang="ja-JP" altLang="en-US" smtClean="0"/>
              <a:t>2020/10/26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1A3E-70A1-442D-8E8D-00DC091ABE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347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99FE4-106C-422C-B13B-F11684634F5C}" type="datetimeFigureOut">
              <a:rPr kumimoji="1" lang="ja-JP" altLang="en-US" smtClean="0"/>
              <a:t>2020/10/26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1A3E-70A1-442D-8E8D-00DC091ABE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107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99FE4-106C-422C-B13B-F11684634F5C}" type="datetimeFigureOut">
              <a:rPr kumimoji="1" lang="ja-JP" altLang="en-US" smtClean="0"/>
              <a:t>2020/10/26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1A3E-70A1-442D-8E8D-00DC091ABE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1710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99FE4-106C-422C-B13B-F11684634F5C}" type="datetimeFigureOut">
              <a:rPr kumimoji="1" lang="ja-JP" altLang="en-US" smtClean="0"/>
              <a:t>2020/10/26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1A3E-70A1-442D-8E8D-00DC091ABE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8410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99FE4-106C-422C-B13B-F11684634F5C}" type="datetimeFigureOut">
              <a:rPr kumimoji="1" lang="ja-JP" altLang="en-US" smtClean="0"/>
              <a:t>2020/10/26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1A3E-70A1-442D-8E8D-00DC091ABE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8346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99FE4-106C-422C-B13B-F11684634F5C}" type="datetimeFigureOut">
              <a:rPr kumimoji="1" lang="ja-JP" altLang="en-US" smtClean="0"/>
              <a:t>2020/10/26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1A3E-70A1-442D-8E8D-00DC091ABE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6783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図 2"/>
          <p:cNvPicPr/>
          <p:nvPr/>
        </p:nvPicPr>
        <p:blipFill>
          <a:blip r:embed="rId6"/>
          <a:stretch/>
        </p:blipFill>
        <p:spPr>
          <a:xfrm>
            <a:off x="0" y="230041"/>
            <a:ext cx="12322440" cy="6847560"/>
          </a:xfrm>
          <a:prstGeom prst="rect">
            <a:avLst/>
          </a:prstGeom>
          <a:ln>
            <a:noFill/>
          </a:ln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73857" y="5397047"/>
            <a:ext cx="487363" cy="487363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32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683"/>
    </mc:Choice>
    <mc:Fallback xmlns="">
      <p:transition spd="slow" advTm="2636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32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215" objId="2"/>
        <p14:stopEvt time="263683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図 2"/>
          <p:cNvPicPr/>
          <p:nvPr/>
        </p:nvPicPr>
        <p:blipFill>
          <a:blip r:embed="rId6"/>
          <a:stretch/>
        </p:blipFill>
        <p:spPr>
          <a:xfrm>
            <a:off x="7440" y="10440"/>
            <a:ext cx="12184560" cy="6847560"/>
          </a:xfrm>
          <a:prstGeom prst="rect">
            <a:avLst/>
          </a:prstGeom>
          <a:ln>
            <a:noFill/>
          </a:ln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7517" y="3190538"/>
            <a:ext cx="487363" cy="487363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7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141"/>
    </mc:Choice>
    <mc:Fallback xmlns="">
      <p:transition spd="slow" advTm="145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15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984" objId="2"/>
        <p14:stopEvt time="144511" objId="2"/>
      </p14:showEvtLst>
    </p:ext>
  </p:extLs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ワイド画面</PresentationFormat>
  <Paragraphs>0</Paragraphs>
  <Slides>2</Slides>
  <Notes>0</Notes>
  <HiddenSlides>0</HiddenSlides>
  <MMClips>4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宮川　三平</dc:creator>
  <cp:lastModifiedBy>宮川　三平</cp:lastModifiedBy>
  <cp:revision>5</cp:revision>
  <dcterms:created xsi:type="dcterms:W3CDTF">2020-10-26T05:07:56Z</dcterms:created>
  <dcterms:modified xsi:type="dcterms:W3CDTF">2020-10-26T05:14:21Z</dcterms:modified>
</cp:coreProperties>
</file>