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67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9" autoAdjust="0"/>
    <p:restoredTop sz="94660"/>
  </p:normalViewPr>
  <p:slideViewPr>
    <p:cSldViewPr snapToGrid="0">
      <p:cViewPr varScale="1">
        <p:scale>
          <a:sx n="60" d="100"/>
          <a:sy n="60" d="100"/>
        </p:scale>
        <p:origin x="393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5A62C-53F8-4FDF-B9D3-3A09C2EB9FB9}" type="datetimeFigureOut">
              <a:rPr kumimoji="1" lang="ja-JP" altLang="en-US" smtClean="0"/>
              <a:t>2020/9/24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9C3B5-5DC6-4E79-A151-768F11FFF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2489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5A62C-53F8-4FDF-B9D3-3A09C2EB9FB9}" type="datetimeFigureOut">
              <a:rPr kumimoji="1" lang="ja-JP" altLang="en-US" smtClean="0"/>
              <a:t>2020/9/24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9C3B5-5DC6-4E79-A151-768F11FFF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8418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5A62C-53F8-4FDF-B9D3-3A09C2EB9FB9}" type="datetimeFigureOut">
              <a:rPr kumimoji="1" lang="ja-JP" altLang="en-US" smtClean="0"/>
              <a:t>2020/9/24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9C3B5-5DC6-4E79-A151-768F11FFF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5472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5A62C-53F8-4FDF-B9D3-3A09C2EB9FB9}" type="datetimeFigureOut">
              <a:rPr kumimoji="1" lang="ja-JP" altLang="en-US" smtClean="0"/>
              <a:t>2020/9/24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9C3B5-5DC6-4E79-A151-768F11FFF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7416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5A62C-53F8-4FDF-B9D3-3A09C2EB9FB9}" type="datetimeFigureOut">
              <a:rPr kumimoji="1" lang="ja-JP" altLang="en-US" smtClean="0"/>
              <a:t>2020/9/24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9C3B5-5DC6-4E79-A151-768F11FFF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4788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5A62C-53F8-4FDF-B9D3-3A09C2EB9FB9}" type="datetimeFigureOut">
              <a:rPr kumimoji="1" lang="ja-JP" altLang="en-US" smtClean="0"/>
              <a:t>2020/9/24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9C3B5-5DC6-4E79-A151-768F11FFF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3545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5A62C-53F8-4FDF-B9D3-3A09C2EB9FB9}" type="datetimeFigureOut">
              <a:rPr kumimoji="1" lang="ja-JP" altLang="en-US" smtClean="0"/>
              <a:t>2020/9/24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9C3B5-5DC6-4E79-A151-768F11FFF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788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5A62C-53F8-4FDF-B9D3-3A09C2EB9FB9}" type="datetimeFigureOut">
              <a:rPr kumimoji="1" lang="ja-JP" altLang="en-US" smtClean="0"/>
              <a:t>2020/9/24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9C3B5-5DC6-4E79-A151-768F11FFF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3538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5A62C-53F8-4FDF-B9D3-3A09C2EB9FB9}" type="datetimeFigureOut">
              <a:rPr kumimoji="1" lang="ja-JP" altLang="en-US" smtClean="0"/>
              <a:t>2020/9/24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9C3B5-5DC6-4E79-A151-768F11FFF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2735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5A62C-53F8-4FDF-B9D3-3A09C2EB9FB9}" type="datetimeFigureOut">
              <a:rPr kumimoji="1" lang="ja-JP" altLang="en-US" smtClean="0"/>
              <a:t>2020/9/24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9C3B5-5DC6-4E79-A151-768F11FFF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3695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5A62C-53F8-4FDF-B9D3-3A09C2EB9FB9}" type="datetimeFigureOut">
              <a:rPr kumimoji="1" lang="ja-JP" altLang="en-US" smtClean="0"/>
              <a:t>2020/9/24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9C3B5-5DC6-4E79-A151-768F11FFF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1733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5A62C-53F8-4FDF-B9D3-3A09C2EB9FB9}" type="datetimeFigureOut">
              <a:rPr kumimoji="1" lang="ja-JP" altLang="en-US" smtClean="0"/>
              <a:t>2020/9/24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9C3B5-5DC6-4E79-A151-768F11FFFB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6951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7" Type="http://schemas.openxmlformats.org/officeDocument/2006/relationships/image" Target="../media/image2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.jp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2.m4a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4.m4a"/><Relationship Id="rId7" Type="http://schemas.openxmlformats.org/officeDocument/2006/relationships/image" Target="../media/image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jp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4.m4a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6.m4a"/><Relationship Id="rId7" Type="http://schemas.openxmlformats.org/officeDocument/2006/relationships/image" Target="../media/image2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jp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6.m4a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8.m4a"/><Relationship Id="rId7" Type="http://schemas.openxmlformats.org/officeDocument/2006/relationships/image" Target="../media/image2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8.m4a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10.m4a"/><Relationship Id="rId7" Type="http://schemas.openxmlformats.org/officeDocument/2006/relationships/image" Target="../media/image2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0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01400" y="5129254"/>
            <a:ext cx="304800" cy="304800"/>
          </a:xfrm>
          <a:prstGeom prst="rect">
            <a:avLst/>
          </a:prstGeom>
        </p:spPr>
      </p:pic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53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286"/>
    </mc:Choice>
    <mc:Fallback xmlns="">
      <p:transition spd="slow" advTm="702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80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138" objId="4"/>
        <p14:stopEvt time="70286" objId="4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544"/>
            <a:ext cx="12192000" cy="6669740"/>
          </a:xfrm>
          <a:prstGeom prst="rect">
            <a:avLst/>
          </a:prstGeom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67930" y="571858"/>
            <a:ext cx="304800" cy="304800"/>
          </a:xfrm>
          <a:prstGeom prst="rect">
            <a:avLst/>
          </a:prstGeom>
        </p:spPr>
      </p:pic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02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730"/>
    </mc:Choice>
    <mc:Fallback xmlns="">
      <p:transition spd="slow" advTm="617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78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370" objId="4"/>
        <p14:stopEvt time="61293" objId="4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5153"/>
            <a:ext cx="12192000" cy="6642847"/>
          </a:xfrm>
          <a:prstGeom prst="rect">
            <a:avLst/>
          </a:prstGeom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788797" y="5550674"/>
            <a:ext cx="304800" cy="304800"/>
          </a:xfrm>
          <a:prstGeom prst="rect">
            <a:avLst/>
          </a:prstGeom>
        </p:spPr>
      </p:pic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59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818"/>
    </mc:Choice>
    <mc:Fallback xmlns="">
      <p:transition spd="slow" advTm="408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78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4013" objId="4"/>
        <p14:stopEvt time="40818" objId="4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763077" y="5813066"/>
            <a:ext cx="304800" cy="304800"/>
          </a:xfrm>
          <a:prstGeom prst="rect">
            <a:avLst/>
          </a:prstGeom>
        </p:spPr>
      </p:pic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829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029"/>
    </mc:Choice>
    <mc:Fallback xmlns="">
      <p:transition spd="slow" advTm="340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99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250" objId="4"/>
        <p14:stopEvt time="33173" objId="4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肝疾患 §2 肝硬変、その身体の声を聴いて欲しい | ブログ,医療情報サイト,心の情報サイト | Pure Medical attitud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7464"/>
            <a:ext cx="12192000" cy="694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43600" y="4445442"/>
            <a:ext cx="304800" cy="304800"/>
          </a:xfrm>
          <a:prstGeom prst="rect">
            <a:avLst/>
          </a:prstGeom>
        </p:spPr>
      </p:pic>
      <p:pic>
        <p:nvPicPr>
          <p:cNvPr id="3" name="オーディオ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070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525"/>
    </mc:Choice>
    <mc:Fallback xmlns="">
      <p:transition spd="slow" advTm="1205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7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305" objId="2"/>
        <p14:stopEvt time="120525" objId="2"/>
      </p14:showEvtLst>
    </p:ext>
  </p:extLst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0</Words>
  <Application>Microsoft Office PowerPoint</Application>
  <PresentationFormat>ワイド画面</PresentationFormat>
  <Paragraphs>0</Paragraphs>
  <Slides>5</Slides>
  <Notes>0</Notes>
  <HiddenSlides>0</HiddenSlides>
  <MMClips>10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9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宮川　三平</dc:creator>
  <cp:lastModifiedBy>宮川　三平</cp:lastModifiedBy>
  <cp:revision>5</cp:revision>
  <dcterms:created xsi:type="dcterms:W3CDTF">2020-09-23T20:51:16Z</dcterms:created>
  <dcterms:modified xsi:type="dcterms:W3CDTF">2020-09-23T23:17:31Z</dcterms:modified>
</cp:coreProperties>
</file>