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4660"/>
  </p:normalViewPr>
  <p:slideViewPr>
    <p:cSldViewPr snapToGrid="0">
      <p:cViewPr varScale="1">
        <p:scale>
          <a:sx n="60" d="100"/>
          <a:sy n="60" d="100"/>
        </p:scale>
        <p:origin x="39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48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41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547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41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78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354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78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353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273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369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73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5A62C-53F8-4FDF-B9D3-3A09C2EB9FB9}" type="datetimeFigureOut">
              <a:rPr kumimoji="1" lang="ja-JP" altLang="en-US" smtClean="0"/>
              <a:t>2020/9/24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9C3B5-5DC6-4E79-A151-768F11FFF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695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1400" y="5129254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86"/>
    </mc:Choice>
    <mc:Fallback xmlns="">
      <p:transition spd="slow" advTm="7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38" objId="4"/>
        <p14:stopEvt time="7028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44"/>
            <a:ext cx="12192000" cy="6669740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7930" y="571858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30"/>
    </mc:Choice>
    <mc:Fallback xmlns="">
      <p:transition spd="slow" advTm="6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70" objId="4"/>
        <p14:stopEvt time="61293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153"/>
            <a:ext cx="12192000" cy="6642847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8797" y="5550674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8"/>
    </mc:Choice>
    <mc:Fallback xmlns="">
      <p:transition spd="slow" advTm="40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13" objId="4"/>
        <p14:stopEvt time="40818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3077" y="5813066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9"/>
    </mc:Choice>
    <mc:Fallback xmlns="">
      <p:transition spd="slow" advTm="34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50" objId="4"/>
        <p14:stopEvt time="33173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肝疾患 §2 肝硬変、その身体の声を聴いて欲しい | ブログ,医療情報サイト,心の情報サイト | Pure Medical attitu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464"/>
            <a:ext cx="12192000" cy="69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4445442"/>
            <a:ext cx="304800" cy="304800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25"/>
    </mc:Choice>
    <mc:Fallback xmlns="">
      <p:transition spd="slow" advTm="120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05" objId="2"/>
        <p14:stopEvt time="120525" objId="2"/>
      </p14:showEvtLst>
    </p:ext>
  </p:extLs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ワイド画面</PresentationFormat>
  <Paragraphs>0</Paragraphs>
  <Slides>5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9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宮川　三平</dc:creator>
  <cp:lastModifiedBy>宮川　三平</cp:lastModifiedBy>
  <cp:revision>5</cp:revision>
  <dcterms:created xsi:type="dcterms:W3CDTF">2020-09-23T20:51:16Z</dcterms:created>
  <dcterms:modified xsi:type="dcterms:W3CDTF">2020-09-23T23:17:31Z</dcterms:modified>
</cp:coreProperties>
</file>