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5" r:id="rId5"/>
    <p:sldId id="264" r:id="rId6"/>
    <p:sldId id="261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790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184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4347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2778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970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856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2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17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060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4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4E0F8-4C7E-4339-BE95-090A48560AEB}" type="datetimeFigureOut">
              <a:rPr kumimoji="1" lang="ja-JP" altLang="en-US" smtClean="0"/>
              <a:t>2020/9/17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23797-6677-45B9-BFFD-F8D4C96334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01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638"/>
            <a:ext cx="12192000" cy="6650966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1600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" y="0"/>
            <a:ext cx="12192000" cy="6858000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120" y="1607820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2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0540" y="0"/>
            <a:ext cx="10869386" cy="1325563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ライソゾーム（リソソーム）病</a:t>
            </a:r>
            <a:r>
              <a:rPr kumimoji="1" lang="ja-JP" altLang="en-US" dirty="0"/>
              <a:t>　ミトコンドリア病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131345"/>
            <a:ext cx="5588000" cy="2943225"/>
          </a:xfrm>
        </p:spPr>
      </p:pic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685800" y="1690688"/>
            <a:ext cx="5806440" cy="4351338"/>
          </a:xfrm>
        </p:spPr>
        <p:txBody>
          <a:bodyPr/>
          <a:lstStyle/>
          <a:p>
            <a:r>
              <a:rPr kumimoji="1" lang="ja-JP" altLang="en-US" dirty="0" smtClean="0"/>
              <a:t>ライソゾーム（リソソーム）病</a:t>
            </a:r>
            <a:r>
              <a:rPr kumimoji="1" lang="ja-JP" altLang="en-US" dirty="0"/>
              <a:t>：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ゴーシェ病、</a:t>
            </a:r>
            <a:r>
              <a:rPr lang="ja-JP" altLang="en-US" dirty="0"/>
              <a:t>ファブリー病、ポン</a:t>
            </a:r>
            <a:r>
              <a:rPr lang="ja-JP" altLang="en-US" dirty="0" err="1"/>
              <a:t>ぺ</a:t>
            </a:r>
            <a:r>
              <a:rPr lang="ja-JP" altLang="en-US" dirty="0"/>
              <a:t>病、ムコ多糖症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ミトコンドリア病：母系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74570"/>
            <a:ext cx="6966855" cy="2783429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7040" y="440436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5400" dirty="0"/>
              <a:t>エネルギー産生（解糖系、</a:t>
            </a:r>
            <a:r>
              <a:rPr kumimoji="1" lang="en-US" altLang="ja-JP" sz="5400" dirty="0"/>
              <a:t>TCA</a:t>
            </a:r>
            <a:r>
              <a:rPr kumimoji="1" lang="ja-JP" altLang="en-US" sz="5400" dirty="0"/>
              <a:t>回路）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" y="1237673"/>
            <a:ext cx="12034980" cy="5541818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60350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9600" dirty="0"/>
              <a:t>細胞膜と細胞骨格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473"/>
            <a:ext cx="12192000" cy="5607169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9720" y="451104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1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40</Words>
  <Application>Microsoft Office PowerPoint</Application>
  <PresentationFormat>ワイド画面</PresentationFormat>
  <Paragraphs>7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1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ライソゾーム（リソソーム）病　ミトコンドリア病</vt:lpstr>
      <vt:lpstr>エネルギー産生（解糖系、TCA回路）</vt:lpstr>
      <vt:lpstr>細胞膜と細胞骨格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解剖生理１①細胞の構造と機能</dc:title>
  <dc:creator>miyakawa</dc:creator>
  <cp:lastModifiedBy>宮川　三平</cp:lastModifiedBy>
  <cp:revision>23</cp:revision>
  <dcterms:created xsi:type="dcterms:W3CDTF">2017-04-06T10:59:52Z</dcterms:created>
  <dcterms:modified xsi:type="dcterms:W3CDTF">2020-09-16T22:53:28Z</dcterms:modified>
</cp:coreProperties>
</file>