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83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75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70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36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04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62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93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69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87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12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26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A50D5-919F-43B9-8256-F36477FE315F}" type="datetimeFigureOut">
              <a:rPr kumimoji="1" lang="ja-JP" altLang="en-US" smtClean="0"/>
              <a:t>2020/11/20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FE34-30C9-473E-928E-BFA19FAED4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24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81771" y="5402943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77"/>
    </mc:Choice>
    <mc:Fallback>
      <p:transition spd="slow" advTm="4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78" objId="5"/>
        <p14:triggerEvt type="onClick" time="2878" objId="5"/>
        <p14:stopEvt time="42517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" y="0"/>
            <a:ext cx="12192000" cy="6858000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4114" y="678543"/>
            <a:ext cx="304800" cy="304800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0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54"/>
    </mc:Choice>
    <mc:Fallback>
      <p:transition spd="slow" advTm="27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93" objId="2"/>
        <p14:triggerEvt type="onClick" time="2193" objId="2"/>
        <p14:stopEvt time="27954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1" y="0"/>
            <a:ext cx="11771870" cy="6857999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4515" y="264885"/>
            <a:ext cx="304800" cy="304800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35"/>
    </mc:Choice>
    <mc:Fallback>
      <p:transition spd="slow" advTm="3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33" objId="3"/>
        <p14:triggerEvt type="onClick" time="2833" objId="3"/>
        <p14:stopEvt time="37935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858" y="-32430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月経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周期（</a:t>
            </a:r>
            <a:r>
              <a:rPr kumimoji="1"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FSH: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卵胞刺激ホルモン</a:t>
            </a:r>
            <a:r>
              <a:rPr kumimoji="1" lang="en-US" altLang="ja-JP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LH:</a:t>
            </a:r>
            <a:r>
              <a:rPr kumimoji="1" lang="ja-JP" altLang="en-US" sz="3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黄体形成ホルモン）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14"/>
            <a:ext cx="12192000" cy="6183086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884"/>
    </mc:Choice>
    <mc:Fallback>
      <p:transition spd="slow" advTm="6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49" objId="3"/>
        <p14:triggerEvt type="onClick" time="1849" objId="3"/>
        <p14:stopEvt time="66000" objId="3"/>
      </p14:showEvtLst>
    </p:ext>
  </p:extLs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</Words>
  <Application>Microsoft Office PowerPoint</Application>
  <PresentationFormat>ワイド画面</PresentationFormat>
  <Paragraphs>1</Paragraphs>
  <Slides>4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月経周期（FSH:卵胞刺激ホルモンLH:黄体形成ホルモン）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宮川　三平</dc:creator>
  <cp:lastModifiedBy>宮川　三平</cp:lastModifiedBy>
  <cp:revision>5</cp:revision>
  <dcterms:created xsi:type="dcterms:W3CDTF">2020-11-19T22:06:07Z</dcterms:created>
  <dcterms:modified xsi:type="dcterms:W3CDTF">2020-11-19T22:40:44Z</dcterms:modified>
</cp:coreProperties>
</file>