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4"/>
  </p:sldMasterIdLst>
  <p:notesMasterIdLst>
    <p:notesMasterId r:id="rId9"/>
  </p:notesMasterIdLst>
  <p:handoutMasterIdLst>
    <p:handoutMasterId r:id="rId10"/>
  </p:handoutMasterIdLst>
  <p:sldIdLst>
    <p:sldId id="268" r:id="rId5"/>
    <p:sldId id="267" r:id="rId6"/>
    <p:sldId id="266" r:id="rId7"/>
    <p:sldId id="259" r:id="rId8"/>
  </p:sldIdLst>
  <p:sldSz cx="12192000" cy="6858000"/>
  <p:notesSz cx="6858000" cy="9144000"/>
  <p:defaultTextStyle>
    <a:defPPr rtl="0">
      <a:defRPr lang="ja-jp"/>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4CD598-BBB3-47E0-B63A-747FC7B981CF}" v="205" dt="2020-10-21T07:20:53.5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35" autoAdjust="0"/>
  </p:normalViewPr>
  <p:slideViewPr>
    <p:cSldViewPr snapToGrid="0">
      <p:cViewPr varScale="1">
        <p:scale>
          <a:sx n="69" d="100"/>
          <a:sy n="69" d="100"/>
        </p:scale>
        <p:origin x="54" y="48"/>
      </p:cViewPr>
      <p:guideLst>
        <p:guide orient="horz" pos="2160"/>
        <p:guide pos="3840"/>
      </p:guideLst>
    </p:cSldViewPr>
  </p:slideViewPr>
  <p:notesTextViewPr>
    <p:cViewPr>
      <p:scale>
        <a:sx n="1" d="1"/>
        <a:sy n="1" d="1"/>
      </p:scale>
      <p:origin x="0" y="0"/>
    </p:cViewPr>
  </p:notesTextViewPr>
  <p:notesViewPr>
    <p:cSldViewPr snapToGrid="0">
      <p:cViewPr varScale="1">
        <p:scale>
          <a:sx n="87" d="100"/>
          <a:sy n="87" d="100"/>
        </p:scale>
        <p:origin x="3840"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17"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notesMaster" Target="notesMasters/notesMaster1.xml"/><Relationship Id="rId14"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3.svg"/><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7BF717-DC47-4C41-ACCC-1E786F59BF75}"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pt>
    <dgm:pt modelId="{56B34FDE-09BC-411D-9A88-D4F20D15BC3A}">
      <dgm:prSet phldrT="[Text]"/>
      <dgm:spPr/>
      <dgm:t>
        <a:bodyPr rtlCol="0"/>
        <a:lstStyle/>
        <a:p>
          <a:pPr>
            <a:lnSpc>
              <a:spcPct val="100000"/>
            </a:lnSpc>
          </a:pPr>
          <a:endParaRPr lang="ja-JP" altLang="en-US" b="0" i="0" u="none" strike="noStrike" cap="none" baseline="0" noProof="0" dirty="0">
            <a:solidFill>
              <a:srgbClr val="010000"/>
            </a:solidFill>
            <a:latin typeface="Meiryo UI"/>
            <a:ea typeface="Meiryo UI"/>
          </a:endParaRPr>
        </a:p>
      </dgm:t>
    </dgm:pt>
    <dgm:pt modelId="{9D8F078A-80E7-42B8-827D-CC4CA6858387}" type="parTrans" cxnId="{8E68B29A-29F5-4392-97B9-2B4A5539C81B}">
      <dgm:prSet/>
      <dgm:spPr/>
      <dgm:t>
        <a:bodyPr rtlCol="0"/>
        <a:lstStyle/>
        <a:p>
          <a:pPr rtl="0"/>
          <a:endParaRPr lang="ja-JP" altLang="en-US" noProof="0" dirty="0">
            <a:latin typeface="Meiryo UI" panose="020B0604030504040204" pitchFamily="50" charset="-128"/>
            <a:ea typeface="Meiryo UI" panose="020B0604030504040204" pitchFamily="50" charset="-128"/>
          </a:endParaRPr>
        </a:p>
      </dgm:t>
    </dgm:pt>
    <dgm:pt modelId="{74BDBC26-345F-48D1-B9AF-D1AF476B99B3}" type="sibTrans" cxnId="{8E68B29A-29F5-4392-97B9-2B4A5539C81B}">
      <dgm:prSet/>
      <dgm:spPr/>
      <dgm:t>
        <a:bodyPr rtlCol="0"/>
        <a:lstStyle/>
        <a:p>
          <a:pPr rtl="0"/>
          <a:endParaRPr lang="ja-JP" altLang="en-US" noProof="0" dirty="0">
            <a:latin typeface="Meiryo UI" panose="020B0604030504040204" pitchFamily="50" charset="-128"/>
            <a:ea typeface="Meiryo UI" panose="020B0604030504040204" pitchFamily="50" charset="-128"/>
          </a:endParaRPr>
        </a:p>
      </dgm:t>
    </dgm:pt>
    <dgm:pt modelId="{3D28171C-E74A-4181-B30A-7321A1A185BF}" type="pres">
      <dgm:prSet presAssocID="{677BF717-DC47-4C41-ACCC-1E786F59BF75}" presName="root" presStyleCnt="0">
        <dgm:presLayoutVars>
          <dgm:dir/>
          <dgm:resizeHandles val="exact"/>
        </dgm:presLayoutVars>
      </dgm:prSet>
      <dgm:spPr/>
    </dgm:pt>
    <dgm:pt modelId="{AFB580D5-B287-4EE1-97EF-70447ECE2EDD}" type="pres">
      <dgm:prSet presAssocID="{56B34FDE-09BC-411D-9A88-D4F20D15BC3A}" presName="compNode" presStyleCnt="0"/>
      <dgm:spPr/>
    </dgm:pt>
    <dgm:pt modelId="{82B0AD04-7350-4C69-97C0-61C22183222B}" type="pres">
      <dgm:prSet presAssocID="{56B34FDE-09BC-411D-9A88-D4F20D15BC3A}" presName="bgRect" presStyleLbl="bgShp" presStyleIdx="0" presStyleCnt="1"/>
      <dgm:spPr/>
    </dgm:pt>
    <dgm:pt modelId="{2A1EAE58-6852-4D06-9738-EE50EDF8D437}" type="pres">
      <dgm:prSet presAssocID="{56B34FDE-09BC-411D-9A88-D4F20D15BC3A}"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phones"/>
        </a:ext>
      </dgm:extLst>
    </dgm:pt>
    <dgm:pt modelId="{4173FAF3-5640-4A4C-B5B2-20F62A1A2575}" type="pres">
      <dgm:prSet presAssocID="{56B34FDE-09BC-411D-9A88-D4F20D15BC3A}" presName="spaceRect" presStyleCnt="0"/>
      <dgm:spPr/>
    </dgm:pt>
    <dgm:pt modelId="{AE0CA5C2-E1BA-400D-846B-6A588F4124E4}" type="pres">
      <dgm:prSet presAssocID="{56B34FDE-09BC-411D-9A88-D4F20D15BC3A}" presName="parTx" presStyleLbl="revTx" presStyleIdx="0" presStyleCnt="1">
        <dgm:presLayoutVars>
          <dgm:chMax val="0"/>
          <dgm:chPref val="0"/>
        </dgm:presLayoutVars>
      </dgm:prSet>
      <dgm:spPr/>
      <dgm:t>
        <a:bodyPr/>
        <a:lstStyle/>
        <a:p>
          <a:endParaRPr kumimoji="1" lang="ja-JP" altLang="en-US"/>
        </a:p>
      </dgm:t>
    </dgm:pt>
  </dgm:ptLst>
  <dgm:cxnLst>
    <dgm:cxn modelId="{463A3BE0-C0B2-4115-AD83-EA7C5973BF5B}" type="presOf" srcId="{56B34FDE-09BC-411D-9A88-D4F20D15BC3A}" destId="{AE0CA5C2-E1BA-400D-846B-6A588F4124E4}" srcOrd="0" destOrd="0" presId="urn:microsoft.com/office/officeart/2018/2/layout/IconVerticalSolidList"/>
    <dgm:cxn modelId="{B2CD5627-BF50-4F79-BA44-67C2065F4724}" type="presOf" srcId="{677BF717-DC47-4C41-ACCC-1E786F59BF75}" destId="{3D28171C-E74A-4181-B30A-7321A1A185BF}" srcOrd="0" destOrd="0" presId="urn:microsoft.com/office/officeart/2018/2/layout/IconVerticalSolidList"/>
    <dgm:cxn modelId="{8E68B29A-29F5-4392-97B9-2B4A5539C81B}" srcId="{677BF717-DC47-4C41-ACCC-1E786F59BF75}" destId="{56B34FDE-09BC-411D-9A88-D4F20D15BC3A}" srcOrd="0" destOrd="0" parTransId="{9D8F078A-80E7-42B8-827D-CC4CA6858387}" sibTransId="{74BDBC26-345F-48D1-B9AF-D1AF476B99B3}"/>
    <dgm:cxn modelId="{23E42954-8DF1-405A-A7F2-7F4913496FD4}" type="presParOf" srcId="{3D28171C-E74A-4181-B30A-7321A1A185BF}" destId="{AFB580D5-B287-4EE1-97EF-70447ECE2EDD}" srcOrd="0" destOrd="0" presId="urn:microsoft.com/office/officeart/2018/2/layout/IconVerticalSolidList"/>
    <dgm:cxn modelId="{D65B3BE8-02CC-4AE9-A475-FAE24145CFDD}" type="presParOf" srcId="{AFB580D5-B287-4EE1-97EF-70447ECE2EDD}" destId="{82B0AD04-7350-4C69-97C0-61C22183222B}" srcOrd="0" destOrd="0" presId="urn:microsoft.com/office/officeart/2018/2/layout/IconVerticalSolidList"/>
    <dgm:cxn modelId="{76DE6848-DA62-4AF5-BF10-3D9A40B3EA05}" type="presParOf" srcId="{AFB580D5-B287-4EE1-97EF-70447ECE2EDD}" destId="{2A1EAE58-6852-4D06-9738-EE50EDF8D437}" srcOrd="1" destOrd="0" presId="urn:microsoft.com/office/officeart/2018/2/layout/IconVerticalSolidList"/>
    <dgm:cxn modelId="{F44BDBD8-524A-4C7E-8630-EBB89CB728D2}" type="presParOf" srcId="{AFB580D5-B287-4EE1-97EF-70447ECE2EDD}" destId="{4173FAF3-5640-4A4C-B5B2-20F62A1A2575}" srcOrd="2" destOrd="0" presId="urn:microsoft.com/office/officeart/2018/2/layout/IconVerticalSolidList"/>
    <dgm:cxn modelId="{84A18FF9-88D5-4CCE-8D10-F8DBBCB8F4B9}" type="presParOf" srcId="{AFB580D5-B287-4EE1-97EF-70447ECE2EDD}" destId="{AE0CA5C2-E1BA-400D-846B-6A588F4124E4}" srcOrd="3" destOrd="0" presId="urn:microsoft.com/office/officeart/2018/2/layout/IconVerticalSoli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B0AD04-7350-4C69-97C0-61C22183222B}">
      <dsp:nvSpPr>
        <dsp:cNvPr id="0" name=""/>
        <dsp:cNvSpPr/>
      </dsp:nvSpPr>
      <dsp:spPr>
        <a:xfrm>
          <a:off x="0" y="1259760"/>
          <a:ext cx="6106979" cy="107979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1EAE58-6852-4D06-9738-EE50EDF8D437}">
      <dsp:nvSpPr>
        <dsp:cNvPr id="0" name=""/>
        <dsp:cNvSpPr/>
      </dsp:nvSpPr>
      <dsp:spPr>
        <a:xfrm>
          <a:off x="326637" y="1502714"/>
          <a:ext cx="593887" cy="5938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E0CA5C2-E1BA-400D-846B-6A588F4124E4}">
      <dsp:nvSpPr>
        <dsp:cNvPr id="0" name=""/>
        <dsp:cNvSpPr/>
      </dsp:nvSpPr>
      <dsp:spPr>
        <a:xfrm>
          <a:off x="1247162" y="1259760"/>
          <a:ext cx="4859816" cy="1079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278" tIns="114278" rIns="114278" bIns="114278" numCol="1" spcCol="1270" rtlCol="0" anchor="ctr" anchorCtr="0">
          <a:noAutofit/>
        </a:bodyPr>
        <a:lstStyle/>
        <a:p>
          <a:pPr lvl="0" algn="l" defTabSz="1111250">
            <a:lnSpc>
              <a:spcPct val="100000"/>
            </a:lnSpc>
            <a:spcBef>
              <a:spcPct val="0"/>
            </a:spcBef>
            <a:spcAft>
              <a:spcPct val="35000"/>
            </a:spcAft>
          </a:pPr>
          <a:endParaRPr lang="ja-JP" altLang="en-US" sz="2500" b="0" i="0" u="none" strike="noStrike" kern="1200" cap="none" baseline="0" noProof="0" dirty="0">
            <a:solidFill>
              <a:srgbClr val="010000"/>
            </a:solidFill>
            <a:latin typeface="Meiryo UI"/>
            <a:ea typeface="Meiryo UI"/>
          </a:endParaRPr>
        </a:p>
      </dsp:txBody>
      <dsp:txXfrm>
        <a:off x="1247162" y="1259760"/>
        <a:ext cx="4859816" cy="107979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アイコン (縦方向塗りつぶし) のリスト"/>
  <dgm:desc val="図形内にグループ分けされた第 1 レベル、または第 1 レベルと第 2 レベルのテキスト付きで、一連のビジュアルを上から下に表示するのに使用します。説明が長いアイコンまたは小さい画像に最適です。"/>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3BF0BA8-7E7E-4520-AC48-48AE3A2989A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6908E2F9-E684-4970-B4FD-149444D8A0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0AD25260-32C8-4C75-BE4B-5CD8E3239850}" type="datetime1">
              <a:rPr lang="ja-JP" altLang="en-US" smtClean="0">
                <a:latin typeface="Meiryo UI" panose="020B0604030504040204" pitchFamily="50" charset="-128"/>
                <a:ea typeface="Meiryo UI" panose="020B0604030504040204" pitchFamily="50" charset="-128"/>
              </a:rPr>
              <a:t>2020/10/22</a:t>
            </a:fld>
            <a:endParaRPr lang="ja-JP" altLang="en-US" dirty="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6F2F2575-3010-4D91-B512-6E3CAAB127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ja-JP" altLang="en-US"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96E587E-F2C4-4A71-A288-61F83628AD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0B83F970-A231-45BD-97AC-2EA73D2BC1C2}" type="slidenum">
              <a:rPr lang="en-US" altLang="ja-JP" smtClean="0">
                <a:latin typeface="Meiryo UI" panose="020B0604030504040204" pitchFamily="50" charset="-128"/>
                <a:ea typeface="Meiryo UI" panose="020B0604030504040204" pitchFamily="50" charset="-128"/>
              </a:rPr>
              <a:t>‹#›</a:t>
            </a:fld>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19117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eiryo UI" panose="020B0604030504040204" pitchFamily="50" charset="-128"/>
                <a:ea typeface="Meiryo UI" panose="020B0604030504040204" pitchFamily="50" charset="-128"/>
              </a:defRPr>
            </a:lvl1pPr>
          </a:lstStyle>
          <a:p>
            <a:endParaRPr lang="ja-JP" altLang="en-US" dirty="0"/>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eiryo UI" panose="020B0604030504040204" pitchFamily="50" charset="-128"/>
                <a:ea typeface="Meiryo UI" panose="020B0604030504040204" pitchFamily="50" charset="-128"/>
              </a:defRPr>
            </a:lvl1pPr>
          </a:lstStyle>
          <a:p>
            <a:fld id="{B2E9EEBC-30E8-44DC-80E2-58ADDED78DF9}" type="datetime1">
              <a:rPr lang="ja-JP" altLang="en-US" smtClean="0"/>
              <a:pPr/>
              <a:t>2020/10/22</a:t>
            </a:fld>
            <a:endParaRPr lang="ja-JP" altLang="en-US" dirty="0"/>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ja-JP" altLang="en-US" noProof="0" dirty="0"/>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eiryo UI" panose="020B0604030504040204" pitchFamily="50" charset="-128"/>
                <a:ea typeface="Meiryo UI" panose="020B0604030504040204"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eiryo UI" panose="020B0604030504040204" pitchFamily="50" charset="-128"/>
                <a:ea typeface="Meiryo UI" panose="020B0604030504040204" pitchFamily="50" charset="-128"/>
              </a:defRPr>
            </a:lvl1pPr>
          </a:lstStyle>
          <a:p>
            <a:fld id="{E35A0C8E-E5FA-4BA7-AA40-1087BE768251}" type="slidenum">
              <a:rPr lang="en-US" altLang="ja-JP" smtClean="0"/>
              <a:pPr/>
              <a:t>‹#›</a:t>
            </a:fld>
            <a:endParaRPr lang="ja-JP" altLang="en-US" dirty="0"/>
          </a:p>
        </p:txBody>
      </p:sp>
    </p:spTree>
    <p:extLst>
      <p:ext uri="{BB962C8B-B14F-4D97-AF65-F5344CB8AC3E}">
        <p14:creationId xmlns:p14="http://schemas.microsoft.com/office/powerpoint/2010/main" val="2154092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dirty="0"/>
          </a:p>
        </p:txBody>
      </p:sp>
      <p:sp>
        <p:nvSpPr>
          <p:cNvPr id="4" name="スライド番号プレースホルダー 3"/>
          <p:cNvSpPr>
            <a:spLocks noGrp="1"/>
          </p:cNvSpPr>
          <p:nvPr>
            <p:ph type="sldNum" sz="quarter" idx="5"/>
          </p:nvPr>
        </p:nvSpPr>
        <p:spPr/>
        <p:txBody>
          <a:bodyPr rtlCol="0"/>
          <a:lstStyle/>
          <a:p>
            <a:pPr rtl="0"/>
            <a:fld id="{E35A0C8E-E5FA-4BA7-AA40-1087BE768251}" type="slidenum">
              <a:rPr lang="en-US" altLang="ja-JP" smtClean="0"/>
              <a:t>3</a:t>
            </a:fld>
            <a:endParaRPr lang="ja-JP" altLang="en-US" dirty="0"/>
          </a:p>
        </p:txBody>
      </p:sp>
    </p:spTree>
    <p:extLst>
      <p:ext uri="{BB962C8B-B14F-4D97-AF65-F5344CB8AC3E}">
        <p14:creationId xmlns:p14="http://schemas.microsoft.com/office/powerpoint/2010/main" val="1375969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p>
            <a:pPr rtl="0"/>
            <a:endParaRPr lang="ja-JP" altLang="en-US" dirty="0"/>
          </a:p>
        </p:txBody>
      </p:sp>
      <p:sp>
        <p:nvSpPr>
          <p:cNvPr id="4" name="スライド番号プレースホルダー 3"/>
          <p:cNvSpPr>
            <a:spLocks noGrp="1"/>
          </p:cNvSpPr>
          <p:nvPr>
            <p:ph type="sldNum" sz="quarter" idx="5"/>
          </p:nvPr>
        </p:nvSpPr>
        <p:spPr/>
        <p:txBody>
          <a:bodyPr rtlCol="0"/>
          <a:lstStyle/>
          <a:p>
            <a:pPr rtl="0"/>
            <a:fld id="{E35A0C8E-E5FA-4BA7-AA40-1087BE768251}" type="slidenum">
              <a:rPr lang="en-US" altLang="ja-JP" smtClean="0"/>
              <a:t>4</a:t>
            </a:fld>
            <a:endParaRPr lang="ja-JP" altLang="en-US" dirty="0"/>
          </a:p>
        </p:txBody>
      </p:sp>
    </p:spTree>
    <p:extLst>
      <p:ext uri="{BB962C8B-B14F-4D97-AF65-F5344CB8AC3E}">
        <p14:creationId xmlns:p14="http://schemas.microsoft.com/office/powerpoint/2010/main" val="30340103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7" name="画像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242851"/>
            <a:ext cx="8968084" cy="275942"/>
          </a:xfrm>
          <a:prstGeom prst="rect">
            <a:avLst/>
          </a:prstGeom>
        </p:spPr>
      </p:pic>
      <p:pic>
        <p:nvPicPr>
          <p:cNvPr id="8" name="画像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11716" y="4243845"/>
            <a:ext cx="3077108" cy="276940"/>
          </a:xfrm>
          <a:prstGeom prst="rect">
            <a:avLst/>
          </a:prstGeom>
        </p:spPr>
      </p:pic>
      <p:sp>
        <p:nvSpPr>
          <p:cNvPr id="9" name="長方形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長方形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タイトル 1"/>
          <p:cNvSpPr>
            <a:spLocks noGrp="1"/>
          </p:cNvSpPr>
          <p:nvPr>
            <p:ph type="ctrTitle"/>
          </p:nvPr>
        </p:nvSpPr>
        <p:spPr>
          <a:xfrm>
            <a:off x="680322" y="2733709"/>
            <a:ext cx="8144134" cy="1373070"/>
          </a:xfrm>
        </p:spPr>
        <p:txBody>
          <a:bodyPr rtlCol="0" anchor="b">
            <a:noAutofit/>
          </a:bodyPr>
          <a:lstStyle>
            <a:lvl1pPr algn="r">
              <a:defRPr sz="5400"/>
            </a:lvl1pPr>
          </a:lstStyle>
          <a:p>
            <a:pPr rtl="0"/>
            <a:r>
              <a:rPr lang="ja-JP" altLang="en-US" noProof="0" dirty="0"/>
              <a:t>マスター タイトルの書式設定</a:t>
            </a:r>
          </a:p>
        </p:txBody>
      </p:sp>
      <p:sp>
        <p:nvSpPr>
          <p:cNvPr id="3" name="サブタイトル 2"/>
          <p:cNvSpPr>
            <a:spLocks noGrp="1"/>
          </p:cNvSpPr>
          <p:nvPr>
            <p:ph type="subTitle" idx="1"/>
          </p:nvPr>
        </p:nvSpPr>
        <p:spPr>
          <a:xfrm>
            <a:off x="680322" y="4394039"/>
            <a:ext cx="8144134" cy="1117687"/>
          </a:xfrm>
        </p:spPr>
        <p:txBody>
          <a:bodyPr rtlCol="0">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ja-JP" altLang="en-US" noProof="0" dirty="0"/>
              <a:t>マスター サブタイトルの書式設定</a:t>
            </a:r>
          </a:p>
        </p:txBody>
      </p:sp>
      <p:sp>
        <p:nvSpPr>
          <p:cNvPr id="4" name="日付プレースホルダー 3"/>
          <p:cNvSpPr>
            <a:spLocks noGrp="1"/>
          </p:cNvSpPr>
          <p:nvPr>
            <p:ph type="dt" sz="half" idx="10"/>
          </p:nvPr>
        </p:nvSpPr>
        <p:spPr/>
        <p:txBody>
          <a:bodyPr rtlCol="0"/>
          <a:lstStyle/>
          <a:p>
            <a:pPr rtl="0"/>
            <a:fld id="{EB52122A-4629-4786-9159-95FF7DFAFB85}" type="datetime1">
              <a:rPr lang="ja-JP" altLang="en-US" noProof="0" smtClean="0"/>
              <a:t>2020/10/22</a:t>
            </a:fld>
            <a:endParaRPr lang="ja-JP" altLang="en-US" noProof="0" dirty="0"/>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6" name="スライド番号プレースホルダー 5"/>
          <p:cNvSpPr>
            <a:spLocks noGrp="1"/>
          </p:cNvSpPr>
          <p:nvPr>
            <p:ph type="sldNum" sz="quarter" idx="12"/>
          </p:nvPr>
        </p:nvSpPr>
        <p:spPr>
          <a:xfrm>
            <a:off x="9255346" y="2750337"/>
            <a:ext cx="1171888" cy="1356442"/>
          </a:xfrm>
        </p:spPr>
        <p:txBody>
          <a:bodyPr rtlCol="0"/>
          <a:lstStyle/>
          <a:p>
            <a:pPr rtl="0"/>
            <a:fld id="{6D22F896-40B5-4ADD-8801-0D06FADFA095}" type="slidenum">
              <a:rPr lang="en-US" altLang="ja-JP" noProof="0" smtClean="0"/>
              <a:t>‹#›</a:t>
            </a:fld>
            <a:endParaRPr lang="ja-JP" altLang="en-US" noProof="0" dirty="0"/>
          </a:p>
        </p:txBody>
      </p:sp>
    </p:spTree>
    <p:extLst>
      <p:ext uri="{BB962C8B-B14F-4D97-AF65-F5344CB8AC3E}">
        <p14:creationId xmlns:p14="http://schemas.microsoft.com/office/powerpoint/2010/main" val="1208465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キャプション付きパノラマ画像">
    <p:spTree>
      <p:nvGrpSpPr>
        <p:cNvPr id="1" name=""/>
        <p:cNvGrpSpPr/>
        <p:nvPr/>
      </p:nvGrpSpPr>
      <p:grpSpPr>
        <a:xfrm>
          <a:off x="0" y="0"/>
          <a:ext cx="0" cy="0"/>
          <a:chOff x="0" y="0"/>
          <a:chExt cx="0" cy="0"/>
        </a:xfrm>
      </p:grpSpPr>
      <p:pic>
        <p:nvPicPr>
          <p:cNvPr id="8" name="画像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画像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長方形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長方形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タイトル 1"/>
          <p:cNvSpPr>
            <a:spLocks noGrp="1"/>
          </p:cNvSpPr>
          <p:nvPr>
            <p:ph type="title"/>
          </p:nvPr>
        </p:nvSpPr>
        <p:spPr>
          <a:xfrm>
            <a:off x="680322" y="4711616"/>
            <a:ext cx="9613859" cy="453051"/>
          </a:xfrm>
        </p:spPr>
        <p:txBody>
          <a:bodyPr rtlCol="0" anchor="b">
            <a:normAutofit/>
          </a:bodyPr>
          <a:lstStyle>
            <a:lvl1pPr>
              <a:defRPr sz="2400"/>
            </a:lvl1pPr>
          </a:lstStyle>
          <a:p>
            <a:pPr rtl="0"/>
            <a:r>
              <a:rPr lang="ja-JP" altLang="en-US" noProof="0" dirty="0"/>
              <a:t>マスター タイトルの書式設定</a:t>
            </a:r>
          </a:p>
        </p:txBody>
      </p:sp>
      <p:sp>
        <p:nvSpPr>
          <p:cNvPr id="3" name="図プレースホルダー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ja-JP" altLang="en-US" noProof="0" dirty="0"/>
              <a:t>アイコンをクリックして画像を追加</a:t>
            </a:r>
          </a:p>
        </p:txBody>
      </p:sp>
      <p:sp>
        <p:nvSpPr>
          <p:cNvPr id="4" name="テキスト プレースホルダー 3"/>
          <p:cNvSpPr>
            <a:spLocks noGrp="1"/>
          </p:cNvSpPr>
          <p:nvPr>
            <p:ph type="body" sz="half" idx="2"/>
          </p:nvPr>
        </p:nvSpPr>
        <p:spPr>
          <a:xfrm>
            <a:off x="680319" y="5169583"/>
            <a:ext cx="9613862" cy="622971"/>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dirty="0"/>
              <a:t>マスター テキストのスタイルを編集する</a:t>
            </a:r>
          </a:p>
        </p:txBody>
      </p:sp>
      <p:sp>
        <p:nvSpPr>
          <p:cNvPr id="5" name="日付プレースホルダー 4"/>
          <p:cNvSpPr>
            <a:spLocks noGrp="1"/>
          </p:cNvSpPr>
          <p:nvPr>
            <p:ph type="dt" sz="half" idx="10"/>
          </p:nvPr>
        </p:nvSpPr>
        <p:spPr/>
        <p:txBody>
          <a:bodyPr rtlCol="0"/>
          <a:lstStyle/>
          <a:p>
            <a:pPr rtl="0"/>
            <a:fld id="{58B955B6-8AEE-413F-821E-34B5D9F09A42}" type="datetime1">
              <a:rPr lang="ja-JP" altLang="en-US" noProof="0" smtClean="0"/>
              <a:t>2020/10/22</a:t>
            </a:fld>
            <a:endParaRPr lang="ja-JP" altLang="en-US" noProof="0" dirty="0"/>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7" name="スライド番号プレースホルダー 6"/>
          <p:cNvSpPr>
            <a:spLocks noGrp="1"/>
          </p:cNvSpPr>
          <p:nvPr>
            <p:ph type="sldNum" sz="quarter" idx="12"/>
          </p:nvPr>
        </p:nvSpPr>
        <p:spPr>
          <a:xfrm>
            <a:off x="10729455" y="4711309"/>
            <a:ext cx="1154151" cy="1090789"/>
          </a:xfrm>
        </p:spPr>
        <p:txBody>
          <a:bodyPr rtlCol="0"/>
          <a:lstStyle/>
          <a:p>
            <a:pPr rtl="0"/>
            <a:fld id="{6D22F896-40B5-4ADD-8801-0D06FADFA095}" type="slidenum">
              <a:rPr lang="en-US" altLang="ja-JP" noProof="0" smtClean="0"/>
              <a:t>‹#›</a:t>
            </a:fld>
            <a:endParaRPr lang="ja-JP" altLang="en-US" noProof="0" dirty="0"/>
          </a:p>
        </p:txBody>
      </p:sp>
    </p:spTree>
    <p:extLst>
      <p:ext uri="{BB962C8B-B14F-4D97-AF65-F5344CB8AC3E}">
        <p14:creationId xmlns:p14="http://schemas.microsoft.com/office/powerpoint/2010/main" val="8843327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pic>
        <p:nvPicPr>
          <p:cNvPr id="8" name="画像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画像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長方形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長方形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タイトル 1"/>
          <p:cNvSpPr>
            <a:spLocks noGrp="1"/>
          </p:cNvSpPr>
          <p:nvPr>
            <p:ph type="title"/>
          </p:nvPr>
        </p:nvSpPr>
        <p:spPr>
          <a:xfrm>
            <a:off x="680322" y="609597"/>
            <a:ext cx="9613858" cy="3592750"/>
          </a:xfrm>
        </p:spPr>
        <p:txBody>
          <a:bodyPr rtlCol="0" anchor="ctr"/>
          <a:lstStyle>
            <a:lvl1pPr>
              <a:defRPr sz="3200"/>
            </a:lvl1pPr>
          </a:lstStyle>
          <a:p>
            <a:pPr rtl="0"/>
            <a:r>
              <a:rPr lang="ja-JP" altLang="en-US" noProof="0" dirty="0"/>
              <a:t>クリックしてマスター タイトルの書式設定を編集</a:t>
            </a:r>
          </a:p>
        </p:txBody>
      </p:sp>
      <p:sp>
        <p:nvSpPr>
          <p:cNvPr id="4" name="テキスト プレースホルダー 3"/>
          <p:cNvSpPr>
            <a:spLocks noGrp="1"/>
          </p:cNvSpPr>
          <p:nvPr>
            <p:ph type="body" sz="half" idx="2"/>
          </p:nvPr>
        </p:nvSpPr>
        <p:spPr>
          <a:xfrm>
            <a:off x="680322" y="4711615"/>
            <a:ext cx="9613859" cy="1090789"/>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dirty="0"/>
              <a:t>マスター テキストのスタイルを編集する</a:t>
            </a:r>
          </a:p>
        </p:txBody>
      </p:sp>
      <p:sp>
        <p:nvSpPr>
          <p:cNvPr id="5" name="日付プレースホルダー 4"/>
          <p:cNvSpPr>
            <a:spLocks noGrp="1"/>
          </p:cNvSpPr>
          <p:nvPr>
            <p:ph type="dt" sz="half" idx="10"/>
          </p:nvPr>
        </p:nvSpPr>
        <p:spPr/>
        <p:txBody>
          <a:bodyPr rtlCol="0"/>
          <a:lstStyle/>
          <a:p>
            <a:pPr rtl="0"/>
            <a:fld id="{498E890F-6F69-4D44-9FDF-1ED8B5D9D630}" type="datetime1">
              <a:rPr lang="ja-JP" altLang="en-US" noProof="0" smtClean="0"/>
              <a:t>2020/10/22</a:t>
            </a:fld>
            <a:endParaRPr lang="ja-JP" altLang="en-US" noProof="0" dirty="0"/>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7" name="スライド番号プレースホルダー 6"/>
          <p:cNvSpPr>
            <a:spLocks noGrp="1"/>
          </p:cNvSpPr>
          <p:nvPr>
            <p:ph type="sldNum" sz="quarter" idx="12"/>
          </p:nvPr>
        </p:nvSpPr>
        <p:spPr>
          <a:xfrm>
            <a:off x="10729455" y="4711615"/>
            <a:ext cx="1154151" cy="1090789"/>
          </a:xfrm>
        </p:spPr>
        <p:txBody>
          <a:bodyPr rtlCol="0"/>
          <a:lstStyle/>
          <a:p>
            <a:pPr rtl="0"/>
            <a:fld id="{6D22F896-40B5-4ADD-8801-0D06FADFA095}" type="slidenum">
              <a:rPr lang="en-US" altLang="ja-JP" noProof="0" smtClean="0"/>
              <a:t>‹#›</a:t>
            </a:fld>
            <a:endParaRPr lang="ja-JP" altLang="en-US" noProof="0" dirty="0"/>
          </a:p>
        </p:txBody>
      </p:sp>
    </p:spTree>
    <p:extLst>
      <p:ext uri="{BB962C8B-B14F-4D97-AF65-F5344CB8AC3E}">
        <p14:creationId xmlns:p14="http://schemas.microsoft.com/office/powerpoint/2010/main" val="2524452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用符とキャプション">
    <p:spTree>
      <p:nvGrpSpPr>
        <p:cNvPr id="1" name=""/>
        <p:cNvGrpSpPr/>
        <p:nvPr/>
      </p:nvGrpSpPr>
      <p:grpSpPr>
        <a:xfrm>
          <a:off x="0" y="0"/>
          <a:ext cx="0" cy="0"/>
          <a:chOff x="0" y="0"/>
          <a:chExt cx="0" cy="0"/>
        </a:xfrm>
      </p:grpSpPr>
      <p:pic>
        <p:nvPicPr>
          <p:cNvPr id="11" name="画像 10"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3" name="画像 12"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4" name="長方形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長方形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タイトル 1"/>
          <p:cNvSpPr>
            <a:spLocks noGrp="1"/>
          </p:cNvSpPr>
          <p:nvPr>
            <p:ph type="title"/>
          </p:nvPr>
        </p:nvSpPr>
        <p:spPr>
          <a:xfrm>
            <a:off x="1127856" y="609598"/>
            <a:ext cx="8718877" cy="3036061"/>
          </a:xfrm>
        </p:spPr>
        <p:txBody>
          <a:bodyPr rtlCol="0" anchor="ctr"/>
          <a:lstStyle>
            <a:lvl1pPr>
              <a:defRPr sz="3200"/>
            </a:lvl1pPr>
          </a:lstStyle>
          <a:p>
            <a:pPr rtl="0"/>
            <a:r>
              <a:rPr lang="ja-JP" altLang="en-US" noProof="0" dirty="0"/>
              <a:t>クリックしてマスター タイトルの書式設定を編集</a:t>
            </a:r>
          </a:p>
        </p:txBody>
      </p:sp>
      <p:sp>
        <p:nvSpPr>
          <p:cNvPr id="12" name="テキスト プレースホルダー 3"/>
          <p:cNvSpPr>
            <a:spLocks noGrp="1"/>
          </p:cNvSpPr>
          <p:nvPr>
            <p:ph type="body" sz="half" idx="13"/>
          </p:nvPr>
        </p:nvSpPr>
        <p:spPr>
          <a:xfrm>
            <a:off x="1402288" y="3653379"/>
            <a:ext cx="8156579" cy="548968"/>
          </a:xfrm>
        </p:spPr>
        <p:txBody>
          <a:bodyPr rtlCol="0"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dirty="0"/>
              <a:t>マスター テキストのスタイルを編集する</a:t>
            </a:r>
          </a:p>
        </p:txBody>
      </p:sp>
      <p:sp>
        <p:nvSpPr>
          <p:cNvPr id="4" name="テキスト プレースホルダー 3"/>
          <p:cNvSpPr>
            <a:spLocks noGrp="1"/>
          </p:cNvSpPr>
          <p:nvPr>
            <p:ph type="body" sz="half" idx="2"/>
          </p:nvPr>
        </p:nvSpPr>
        <p:spPr>
          <a:xfrm>
            <a:off x="680322" y="4711615"/>
            <a:ext cx="9613859" cy="1090789"/>
          </a:xfrm>
        </p:spPr>
        <p:txBody>
          <a:bodyPr rtlCol="0"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dirty="0"/>
              <a:t>マスター テキストのスタイルを編集する</a:t>
            </a:r>
          </a:p>
        </p:txBody>
      </p:sp>
      <p:sp>
        <p:nvSpPr>
          <p:cNvPr id="5" name="日付プレースホルダー 4"/>
          <p:cNvSpPr>
            <a:spLocks noGrp="1"/>
          </p:cNvSpPr>
          <p:nvPr>
            <p:ph type="dt" sz="half" idx="10"/>
          </p:nvPr>
        </p:nvSpPr>
        <p:spPr/>
        <p:txBody>
          <a:bodyPr rtlCol="0"/>
          <a:lstStyle/>
          <a:p>
            <a:pPr rtl="0"/>
            <a:fld id="{C91BF45F-BA5B-4C84-A4D3-1795D79F105A}" type="datetime1">
              <a:rPr lang="ja-JP" altLang="en-US" noProof="0" smtClean="0"/>
              <a:t>2020/10/22</a:t>
            </a:fld>
            <a:endParaRPr lang="ja-JP" altLang="en-US" noProof="0" dirty="0"/>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7" name="スライド番号プレースホルダー 6"/>
          <p:cNvSpPr>
            <a:spLocks noGrp="1"/>
          </p:cNvSpPr>
          <p:nvPr>
            <p:ph type="sldNum" sz="quarter" idx="12"/>
          </p:nvPr>
        </p:nvSpPr>
        <p:spPr>
          <a:xfrm>
            <a:off x="10729455" y="4709925"/>
            <a:ext cx="1154151" cy="1090789"/>
          </a:xfrm>
        </p:spPr>
        <p:txBody>
          <a:bodyPr rtlCol="0"/>
          <a:lstStyle/>
          <a:p>
            <a:pPr rtl="0"/>
            <a:fld id="{6D22F896-40B5-4ADD-8801-0D06FADFA095}" type="slidenum">
              <a:rPr lang="en-US" altLang="ja-JP" noProof="0" smtClean="0"/>
              <a:t>‹#›</a:t>
            </a:fld>
            <a:endParaRPr lang="ja-JP" altLang="en-US" noProof="0" dirty="0"/>
          </a:p>
        </p:txBody>
      </p:sp>
      <p:sp>
        <p:nvSpPr>
          <p:cNvPr id="16" name="テキスト ボックス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ja-JP" altLang="en-US" sz="7200" noProof="0" dirty="0">
                <a:solidFill>
                  <a:schemeClr val="tx1"/>
                </a:solidFill>
                <a:effectLst/>
                <a:latin typeface="Meiryo UI" panose="020B0604030504040204" pitchFamily="50" charset="-128"/>
                <a:ea typeface="Meiryo UI" panose="020B0604030504040204" pitchFamily="50" charset="-128"/>
              </a:rPr>
              <a:t>“</a:t>
            </a:r>
          </a:p>
        </p:txBody>
      </p:sp>
      <p:sp>
        <p:nvSpPr>
          <p:cNvPr id="17" name="テキスト ボックス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ja-JP" altLang="en-US" sz="7200" noProof="0" dirty="0">
                <a:solidFill>
                  <a:schemeClr val="tx1"/>
                </a:solidFill>
                <a:effectLst/>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1721769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刺">
    <p:spTree>
      <p:nvGrpSpPr>
        <p:cNvPr id="1" name=""/>
        <p:cNvGrpSpPr/>
        <p:nvPr/>
      </p:nvGrpSpPr>
      <p:grpSpPr>
        <a:xfrm>
          <a:off x="0" y="0"/>
          <a:ext cx="0" cy="0"/>
          <a:chOff x="0" y="0"/>
          <a:chExt cx="0" cy="0"/>
        </a:xfrm>
      </p:grpSpPr>
      <p:pic>
        <p:nvPicPr>
          <p:cNvPr id="9" name="画像 8"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0" name="画像 9"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1" name="長方形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長方形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タイトル 1"/>
          <p:cNvSpPr>
            <a:spLocks noGrp="1"/>
          </p:cNvSpPr>
          <p:nvPr>
            <p:ph type="title"/>
          </p:nvPr>
        </p:nvSpPr>
        <p:spPr>
          <a:xfrm>
            <a:off x="680319" y="4711615"/>
            <a:ext cx="9613862" cy="588535"/>
          </a:xfrm>
        </p:spPr>
        <p:txBody>
          <a:bodyPr rtlCol="0" anchor="b"/>
          <a:lstStyle>
            <a:lvl1pPr>
              <a:defRPr sz="3200"/>
            </a:lvl1pPr>
          </a:lstStyle>
          <a:p>
            <a:pPr rtl="0"/>
            <a:r>
              <a:rPr lang="ja-JP" altLang="en-US" noProof="0" dirty="0"/>
              <a:t>マスター タイトルの書式設定</a:t>
            </a:r>
          </a:p>
        </p:txBody>
      </p:sp>
      <p:sp>
        <p:nvSpPr>
          <p:cNvPr id="4" name="テキスト プレースホルダー 3"/>
          <p:cNvSpPr>
            <a:spLocks noGrp="1"/>
          </p:cNvSpPr>
          <p:nvPr>
            <p:ph type="body" sz="half" idx="2"/>
          </p:nvPr>
        </p:nvSpPr>
        <p:spPr>
          <a:xfrm>
            <a:off x="680320" y="5300149"/>
            <a:ext cx="9613862" cy="502255"/>
          </a:xfrm>
        </p:spPr>
        <p:txBody>
          <a:bodyPr rtlCol="0"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dirty="0"/>
              <a:t>マスター テキストのスタイルを編集する</a:t>
            </a:r>
          </a:p>
        </p:txBody>
      </p:sp>
      <p:sp>
        <p:nvSpPr>
          <p:cNvPr id="5" name="日付プレースホルダー 4"/>
          <p:cNvSpPr>
            <a:spLocks noGrp="1"/>
          </p:cNvSpPr>
          <p:nvPr>
            <p:ph type="dt" sz="half" idx="10"/>
          </p:nvPr>
        </p:nvSpPr>
        <p:spPr/>
        <p:txBody>
          <a:bodyPr rtlCol="0"/>
          <a:lstStyle/>
          <a:p>
            <a:pPr rtl="0"/>
            <a:fld id="{34583193-96AB-491A-9907-8EBCE40EA5FE}" type="datetime1">
              <a:rPr lang="ja-JP" altLang="en-US" noProof="0" smtClean="0"/>
              <a:t>2020/10/22</a:t>
            </a:fld>
            <a:endParaRPr lang="ja-JP" altLang="en-US" noProof="0" dirty="0"/>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7" name="スライド番号プレースホルダー 6"/>
          <p:cNvSpPr>
            <a:spLocks noGrp="1"/>
          </p:cNvSpPr>
          <p:nvPr>
            <p:ph type="sldNum" sz="quarter" idx="12"/>
          </p:nvPr>
        </p:nvSpPr>
        <p:spPr>
          <a:xfrm>
            <a:off x="10729455" y="4709925"/>
            <a:ext cx="1154151" cy="1090789"/>
          </a:xfrm>
        </p:spPr>
        <p:txBody>
          <a:bodyPr rtlCol="0"/>
          <a:lstStyle/>
          <a:p>
            <a:pPr rtl="0"/>
            <a:fld id="{6D22F896-40B5-4ADD-8801-0D06FADFA095}" type="slidenum">
              <a:rPr lang="en-US" altLang="ja-JP" noProof="0" smtClean="0"/>
              <a:t>‹#›</a:t>
            </a:fld>
            <a:endParaRPr lang="ja-JP" altLang="en-US" noProof="0" dirty="0"/>
          </a:p>
        </p:txBody>
      </p:sp>
    </p:spTree>
    <p:extLst>
      <p:ext uri="{BB962C8B-B14F-4D97-AF65-F5344CB8AC3E}">
        <p14:creationId xmlns:p14="http://schemas.microsoft.com/office/powerpoint/2010/main" val="1990140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列">
    <p:spTree>
      <p:nvGrpSpPr>
        <p:cNvPr id="1" name=""/>
        <p:cNvGrpSpPr/>
        <p:nvPr/>
      </p:nvGrpSpPr>
      <p:grpSpPr>
        <a:xfrm>
          <a:off x="0" y="0"/>
          <a:ext cx="0" cy="0"/>
          <a:chOff x="0" y="0"/>
          <a:chExt cx="0" cy="0"/>
        </a:xfrm>
      </p:grpSpPr>
      <p:pic>
        <p:nvPicPr>
          <p:cNvPr id="13" name="画像 12"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4" name="画像 13"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6" name="長方形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長方形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タイトル 1"/>
          <p:cNvSpPr>
            <a:spLocks noGrp="1"/>
          </p:cNvSpPr>
          <p:nvPr>
            <p:ph type="title"/>
          </p:nvPr>
        </p:nvSpPr>
        <p:spPr>
          <a:xfrm>
            <a:off x="669222" y="753228"/>
            <a:ext cx="9624960" cy="1080938"/>
          </a:xfrm>
        </p:spPr>
        <p:txBody>
          <a:bodyPr rtlCol="0"/>
          <a:lstStyle/>
          <a:p>
            <a:pPr rtl="0"/>
            <a:r>
              <a:rPr lang="ja-JP" altLang="en-US" noProof="0" dirty="0"/>
              <a:t>マスター タイトルの書式設定</a:t>
            </a:r>
          </a:p>
        </p:txBody>
      </p:sp>
      <p:sp>
        <p:nvSpPr>
          <p:cNvPr id="7" name="テキスト プレースホルダー 2"/>
          <p:cNvSpPr>
            <a:spLocks noGrp="1"/>
          </p:cNvSpPr>
          <p:nvPr>
            <p:ph type="body" idx="1"/>
          </p:nvPr>
        </p:nvSpPr>
        <p:spPr>
          <a:xfrm>
            <a:off x="660946" y="2336873"/>
            <a:ext cx="3070034"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マスター テキストのスタイルを編集する</a:t>
            </a:r>
          </a:p>
        </p:txBody>
      </p:sp>
      <p:sp>
        <p:nvSpPr>
          <p:cNvPr id="8" name="テキスト プレースホルダー 3"/>
          <p:cNvSpPr>
            <a:spLocks noGrp="1"/>
          </p:cNvSpPr>
          <p:nvPr>
            <p:ph type="body" sz="half" idx="15"/>
          </p:nvPr>
        </p:nvSpPr>
        <p:spPr>
          <a:xfrm>
            <a:off x="680322" y="3022673"/>
            <a:ext cx="3049702" cy="291351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noProof="0" dirty="0"/>
              <a:t>マスター テキストのスタイルを編集する</a:t>
            </a:r>
          </a:p>
        </p:txBody>
      </p:sp>
      <p:sp>
        <p:nvSpPr>
          <p:cNvPr id="9" name="テキスト プレースホルダー 4"/>
          <p:cNvSpPr>
            <a:spLocks noGrp="1"/>
          </p:cNvSpPr>
          <p:nvPr>
            <p:ph type="body" sz="quarter" idx="3"/>
          </p:nvPr>
        </p:nvSpPr>
        <p:spPr>
          <a:xfrm>
            <a:off x="3956025" y="2336873"/>
            <a:ext cx="3063240"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マスター テキストのスタイルを編集する</a:t>
            </a:r>
          </a:p>
        </p:txBody>
      </p:sp>
      <p:sp>
        <p:nvSpPr>
          <p:cNvPr id="10" name="テキスト プレースホルダー 3"/>
          <p:cNvSpPr>
            <a:spLocks noGrp="1"/>
          </p:cNvSpPr>
          <p:nvPr>
            <p:ph type="body" sz="half" idx="16"/>
          </p:nvPr>
        </p:nvSpPr>
        <p:spPr>
          <a:xfrm>
            <a:off x="3945470" y="3022673"/>
            <a:ext cx="3063240" cy="291351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noProof="0" dirty="0"/>
              <a:t>マスター テキストのスタイルを編集する</a:t>
            </a:r>
          </a:p>
        </p:txBody>
      </p:sp>
      <p:sp>
        <p:nvSpPr>
          <p:cNvPr id="11" name="テキスト プレースホルダー 4"/>
          <p:cNvSpPr>
            <a:spLocks noGrp="1"/>
          </p:cNvSpPr>
          <p:nvPr>
            <p:ph type="body" sz="quarter" idx="13"/>
          </p:nvPr>
        </p:nvSpPr>
        <p:spPr>
          <a:xfrm>
            <a:off x="7224156" y="2336873"/>
            <a:ext cx="3070025"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マスター テキストのスタイルを編集する</a:t>
            </a:r>
          </a:p>
        </p:txBody>
      </p:sp>
      <p:sp>
        <p:nvSpPr>
          <p:cNvPr id="12" name="テキスト プレースホルダー 3"/>
          <p:cNvSpPr>
            <a:spLocks noGrp="1"/>
          </p:cNvSpPr>
          <p:nvPr>
            <p:ph type="body" sz="half" idx="17"/>
          </p:nvPr>
        </p:nvSpPr>
        <p:spPr>
          <a:xfrm>
            <a:off x="7224156" y="3022673"/>
            <a:ext cx="3070025" cy="2913513"/>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noProof="0" dirty="0"/>
              <a:t>マスター テキストのスタイルを編集する</a:t>
            </a:r>
          </a:p>
        </p:txBody>
      </p:sp>
      <p:sp>
        <p:nvSpPr>
          <p:cNvPr id="3" name="日付プレースホルダー 2"/>
          <p:cNvSpPr>
            <a:spLocks noGrp="1"/>
          </p:cNvSpPr>
          <p:nvPr>
            <p:ph type="dt" sz="half" idx="10"/>
          </p:nvPr>
        </p:nvSpPr>
        <p:spPr/>
        <p:txBody>
          <a:bodyPr rtlCol="0"/>
          <a:lstStyle/>
          <a:p>
            <a:pPr rtl="0"/>
            <a:fld id="{D2CC008C-1C69-4825-AFA7-91DF1FBDE7EE}" type="datetime1">
              <a:rPr lang="ja-JP" altLang="en-US" noProof="0" smtClean="0"/>
              <a:t>2020/10/22</a:t>
            </a:fld>
            <a:endParaRPr lang="ja-JP" altLang="en-US" noProof="0" dirty="0"/>
          </a:p>
        </p:txBody>
      </p:sp>
      <p:sp>
        <p:nvSpPr>
          <p:cNvPr id="4" name="フッター プレースホルダー 3"/>
          <p:cNvSpPr>
            <a:spLocks noGrp="1"/>
          </p:cNvSpPr>
          <p:nvPr>
            <p:ph type="ftr" sz="quarter" idx="11"/>
          </p:nvPr>
        </p:nvSpPr>
        <p:spPr/>
        <p:txBody>
          <a:bodyPr rtlCol="0"/>
          <a:lstStyle/>
          <a:p>
            <a:pPr rtl="0"/>
            <a:endParaRPr lang="ja-JP" altLang="en-US" noProof="0" dirty="0"/>
          </a:p>
        </p:txBody>
      </p:sp>
      <p:sp>
        <p:nvSpPr>
          <p:cNvPr id="5" name="スライド番号プレースホルダー 4"/>
          <p:cNvSpPr>
            <a:spLocks noGrp="1"/>
          </p:cNvSpPr>
          <p:nvPr>
            <p:ph type="sldNum" sz="quarter" idx="12"/>
          </p:nvPr>
        </p:nvSpPr>
        <p:spPr/>
        <p:txBody>
          <a:bodyPr rtlCol="0"/>
          <a:lstStyle/>
          <a:p>
            <a:pPr rtl="0"/>
            <a:fld id="{6D22F896-40B5-4ADD-8801-0D06FADFA095}" type="slidenum">
              <a:rPr lang="en-US" altLang="ja-JP" noProof="0" smtClean="0"/>
              <a:t>‹#›</a:t>
            </a:fld>
            <a:endParaRPr lang="ja-JP" altLang="en-US" noProof="0" dirty="0"/>
          </a:p>
        </p:txBody>
      </p:sp>
    </p:spTree>
    <p:extLst>
      <p:ext uri="{BB962C8B-B14F-4D97-AF65-F5344CB8AC3E}">
        <p14:creationId xmlns:p14="http://schemas.microsoft.com/office/powerpoint/2010/main" val="451026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つの画像列">
    <p:spTree>
      <p:nvGrpSpPr>
        <p:cNvPr id="1" name=""/>
        <p:cNvGrpSpPr/>
        <p:nvPr/>
      </p:nvGrpSpPr>
      <p:grpSpPr>
        <a:xfrm>
          <a:off x="0" y="0"/>
          <a:ext cx="0" cy="0"/>
          <a:chOff x="0" y="0"/>
          <a:chExt cx="0" cy="0"/>
        </a:xfrm>
      </p:grpSpPr>
      <p:pic>
        <p:nvPicPr>
          <p:cNvPr id="15" name="画像 14"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画像 15"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長方形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長方形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タイトル 1"/>
          <p:cNvSpPr>
            <a:spLocks noGrp="1"/>
          </p:cNvSpPr>
          <p:nvPr>
            <p:ph type="title"/>
          </p:nvPr>
        </p:nvSpPr>
        <p:spPr>
          <a:xfrm>
            <a:off x="680322" y="753228"/>
            <a:ext cx="9613860" cy="1080938"/>
          </a:xfrm>
        </p:spPr>
        <p:txBody>
          <a:bodyPr rtlCol="0"/>
          <a:lstStyle/>
          <a:p>
            <a:pPr rtl="0"/>
            <a:r>
              <a:rPr lang="ja-JP" altLang="en-US" noProof="0" dirty="0"/>
              <a:t>マスター タイトルの書式設定</a:t>
            </a:r>
          </a:p>
        </p:txBody>
      </p:sp>
      <p:sp>
        <p:nvSpPr>
          <p:cNvPr id="19" name="テキスト プレースホルダー 2"/>
          <p:cNvSpPr>
            <a:spLocks noGrp="1"/>
          </p:cNvSpPr>
          <p:nvPr>
            <p:ph type="body" idx="1"/>
          </p:nvPr>
        </p:nvSpPr>
        <p:spPr>
          <a:xfrm>
            <a:off x="680318" y="4297503"/>
            <a:ext cx="3049705"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マスター テキストのスタイルを編集する</a:t>
            </a:r>
          </a:p>
        </p:txBody>
      </p:sp>
      <p:sp>
        <p:nvSpPr>
          <p:cNvPr id="20" name="図プレースホルダー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ja-JP" altLang="en-US" noProof="0" dirty="0"/>
              <a:t>アイコンをクリックして画像を追加</a:t>
            </a:r>
          </a:p>
        </p:txBody>
      </p:sp>
      <p:sp>
        <p:nvSpPr>
          <p:cNvPr id="21" name="テキスト プレースホルダー 3"/>
          <p:cNvSpPr>
            <a:spLocks noGrp="1"/>
          </p:cNvSpPr>
          <p:nvPr>
            <p:ph type="body" sz="half" idx="18"/>
          </p:nvPr>
        </p:nvSpPr>
        <p:spPr>
          <a:xfrm>
            <a:off x="680318" y="4873765"/>
            <a:ext cx="3049705" cy="106242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noProof="0" dirty="0"/>
              <a:t>マスター テキストのスタイルを編集する</a:t>
            </a:r>
          </a:p>
        </p:txBody>
      </p:sp>
      <p:sp>
        <p:nvSpPr>
          <p:cNvPr id="22" name="テキスト プレースホルダー 4"/>
          <p:cNvSpPr>
            <a:spLocks noGrp="1"/>
          </p:cNvSpPr>
          <p:nvPr>
            <p:ph type="body" sz="quarter" idx="3"/>
          </p:nvPr>
        </p:nvSpPr>
        <p:spPr>
          <a:xfrm>
            <a:off x="3945471" y="4297503"/>
            <a:ext cx="3063240"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マスター テキストのスタイルを編集する</a:t>
            </a:r>
          </a:p>
        </p:txBody>
      </p:sp>
      <p:sp>
        <p:nvSpPr>
          <p:cNvPr id="23" name="図プレースホルダー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ja-JP" altLang="en-US" noProof="0" dirty="0"/>
              <a:t>アイコンをクリックして画像を追加</a:t>
            </a:r>
          </a:p>
        </p:txBody>
      </p:sp>
      <p:sp>
        <p:nvSpPr>
          <p:cNvPr id="24" name="テキスト プレースホルダー 3"/>
          <p:cNvSpPr>
            <a:spLocks noGrp="1"/>
          </p:cNvSpPr>
          <p:nvPr>
            <p:ph type="body" sz="half" idx="19"/>
          </p:nvPr>
        </p:nvSpPr>
        <p:spPr>
          <a:xfrm>
            <a:off x="3944117" y="4873764"/>
            <a:ext cx="3067297" cy="106242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noProof="0" dirty="0"/>
              <a:t>マスター テキストのスタイルを編集する</a:t>
            </a:r>
          </a:p>
        </p:txBody>
      </p:sp>
      <p:sp>
        <p:nvSpPr>
          <p:cNvPr id="25" name="テキスト プレースホルダー 4"/>
          <p:cNvSpPr>
            <a:spLocks noGrp="1"/>
          </p:cNvSpPr>
          <p:nvPr>
            <p:ph type="body" sz="quarter" idx="13"/>
          </p:nvPr>
        </p:nvSpPr>
        <p:spPr>
          <a:xfrm>
            <a:off x="7230678" y="4297503"/>
            <a:ext cx="3063505" cy="576262"/>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マスター テキストのスタイルを編集する</a:t>
            </a:r>
          </a:p>
        </p:txBody>
      </p:sp>
      <p:sp>
        <p:nvSpPr>
          <p:cNvPr id="26" name="図プレースホルダー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ja-JP" altLang="en-US" noProof="0" dirty="0"/>
              <a:t>アイコンをクリックして写真を追加</a:t>
            </a:r>
          </a:p>
        </p:txBody>
      </p:sp>
      <p:sp>
        <p:nvSpPr>
          <p:cNvPr id="27" name="テキスト プレースホルダー 3"/>
          <p:cNvSpPr>
            <a:spLocks noGrp="1"/>
          </p:cNvSpPr>
          <p:nvPr>
            <p:ph type="body" sz="half" idx="20"/>
          </p:nvPr>
        </p:nvSpPr>
        <p:spPr>
          <a:xfrm>
            <a:off x="7230553" y="4873762"/>
            <a:ext cx="3067563" cy="106242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ja-JP" altLang="en-US" noProof="0" dirty="0"/>
              <a:t>マスター テキストのスタイルを編集する</a:t>
            </a:r>
          </a:p>
        </p:txBody>
      </p:sp>
      <p:sp>
        <p:nvSpPr>
          <p:cNvPr id="3" name="日付プレースホルダー 2"/>
          <p:cNvSpPr>
            <a:spLocks noGrp="1"/>
          </p:cNvSpPr>
          <p:nvPr>
            <p:ph type="dt" sz="half" idx="10"/>
          </p:nvPr>
        </p:nvSpPr>
        <p:spPr/>
        <p:txBody>
          <a:bodyPr rtlCol="0"/>
          <a:lstStyle/>
          <a:p>
            <a:pPr rtl="0"/>
            <a:fld id="{1FFCD26F-CE06-434E-97C1-37CD0BA434E9}" type="datetime1">
              <a:rPr lang="ja-JP" altLang="en-US" noProof="0" smtClean="0"/>
              <a:t>2020/10/22</a:t>
            </a:fld>
            <a:endParaRPr lang="ja-JP" altLang="en-US" noProof="0" dirty="0"/>
          </a:p>
        </p:txBody>
      </p:sp>
      <p:sp>
        <p:nvSpPr>
          <p:cNvPr id="4" name="フッター プレースホルダー 3"/>
          <p:cNvSpPr>
            <a:spLocks noGrp="1"/>
          </p:cNvSpPr>
          <p:nvPr>
            <p:ph type="ftr" sz="quarter" idx="11"/>
          </p:nvPr>
        </p:nvSpPr>
        <p:spPr/>
        <p:txBody>
          <a:bodyPr rtlCol="0"/>
          <a:lstStyle/>
          <a:p>
            <a:pPr rtl="0"/>
            <a:endParaRPr lang="ja-JP" altLang="en-US" noProof="0" dirty="0"/>
          </a:p>
        </p:txBody>
      </p:sp>
      <p:sp>
        <p:nvSpPr>
          <p:cNvPr id="5" name="スライド番号プレースホルダー 4"/>
          <p:cNvSpPr>
            <a:spLocks noGrp="1"/>
          </p:cNvSpPr>
          <p:nvPr>
            <p:ph type="sldNum" sz="quarter" idx="12"/>
          </p:nvPr>
        </p:nvSpPr>
        <p:spPr/>
        <p:txBody>
          <a:bodyPr rtlCol="0"/>
          <a:lstStyle/>
          <a:p>
            <a:pPr rtl="0"/>
            <a:fld id="{6D22F896-40B5-4ADD-8801-0D06FADFA095}" type="slidenum">
              <a:rPr lang="en-US" altLang="ja-JP" noProof="0" smtClean="0"/>
              <a:t>‹#›</a:t>
            </a:fld>
            <a:endParaRPr lang="ja-JP" altLang="en-US" noProof="0" dirty="0"/>
          </a:p>
        </p:txBody>
      </p:sp>
    </p:spTree>
    <p:extLst>
      <p:ext uri="{BB962C8B-B14F-4D97-AF65-F5344CB8AC3E}">
        <p14:creationId xmlns:p14="http://schemas.microsoft.com/office/powerpoint/2010/main" val="2897522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pic>
        <p:nvPicPr>
          <p:cNvPr id="7" name="画像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8" name="画像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9" name="長方形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長方形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タイトル 1"/>
          <p:cNvSpPr>
            <a:spLocks noGrp="1"/>
          </p:cNvSpPr>
          <p:nvPr>
            <p:ph type="title"/>
          </p:nvPr>
        </p:nvSpPr>
        <p:spPr/>
        <p:txBody>
          <a:bodyPr rtlCol="0"/>
          <a:lstStyle>
            <a:lvl1pPr algn="r">
              <a:defRPr/>
            </a:lvl1pPr>
          </a:lstStyle>
          <a:p>
            <a:pPr rtl="0"/>
            <a:r>
              <a:rPr lang="ja-JP" altLang="en-US" noProof="0" dirty="0"/>
              <a:t>マスター タイトルの書式設定</a:t>
            </a:r>
          </a:p>
        </p:txBody>
      </p:sp>
      <p:sp>
        <p:nvSpPr>
          <p:cNvPr id="3" name="縦書きテキスト プレースホルダー 2"/>
          <p:cNvSpPr>
            <a:spLocks noGrp="1"/>
          </p:cNvSpPr>
          <p:nvPr>
            <p:ph type="body" orient="vert" idx="1"/>
          </p:nvPr>
        </p:nvSpPr>
        <p:spPr/>
        <p:txBody>
          <a:bodyPr vert="eaVert" rtlCol="0"/>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4" name="日付プレースホルダー 3"/>
          <p:cNvSpPr>
            <a:spLocks noGrp="1"/>
          </p:cNvSpPr>
          <p:nvPr>
            <p:ph type="dt" sz="half" idx="10"/>
          </p:nvPr>
        </p:nvSpPr>
        <p:spPr/>
        <p:txBody>
          <a:bodyPr rtlCol="0"/>
          <a:lstStyle/>
          <a:p>
            <a:pPr rtl="0"/>
            <a:fld id="{81B82878-42A6-4935-BE93-67AA946D2DDB}" type="datetime1">
              <a:rPr lang="ja-JP" altLang="en-US" noProof="0" smtClean="0"/>
              <a:t>2020/10/22</a:t>
            </a:fld>
            <a:endParaRPr lang="ja-JP" altLang="en-US" noProof="0" dirty="0"/>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6" name="スライド番号プレースホルダー 5"/>
          <p:cNvSpPr>
            <a:spLocks noGrp="1"/>
          </p:cNvSpPr>
          <p:nvPr>
            <p:ph type="sldNum" sz="quarter" idx="12"/>
          </p:nvPr>
        </p:nvSpPr>
        <p:spPr/>
        <p:txBody>
          <a:bodyPr rtlCol="0"/>
          <a:lstStyle/>
          <a:p>
            <a:pPr rtl="0"/>
            <a:fld id="{6D22F896-40B5-4ADD-8801-0D06FADFA095}" type="slidenum">
              <a:rPr lang="en-US" altLang="ja-JP" noProof="0" smtClean="0"/>
              <a:t>‹#›</a:t>
            </a:fld>
            <a:endParaRPr lang="ja-JP" altLang="en-US" noProof="0" dirty="0"/>
          </a:p>
        </p:txBody>
      </p:sp>
    </p:spTree>
    <p:extLst>
      <p:ext uri="{BB962C8B-B14F-4D97-AF65-F5344CB8AC3E}">
        <p14:creationId xmlns:p14="http://schemas.microsoft.com/office/powerpoint/2010/main" val="34434697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7" name="長方形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長方形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縦書きタイトル 1"/>
          <p:cNvSpPr>
            <a:spLocks noGrp="1"/>
          </p:cNvSpPr>
          <p:nvPr>
            <p:ph type="title" orient="vert"/>
          </p:nvPr>
        </p:nvSpPr>
        <p:spPr>
          <a:xfrm>
            <a:off x="10129231" y="609597"/>
            <a:ext cx="1073802" cy="4353760"/>
          </a:xfrm>
        </p:spPr>
        <p:txBody>
          <a:bodyPr vert="eaVert" rtlCol="0"/>
          <a:lstStyle/>
          <a:p>
            <a:pPr rtl="0"/>
            <a:r>
              <a:rPr lang="ja-JP" altLang="en-US" noProof="0" dirty="0"/>
              <a:t>マスター タイトルの書式設定</a:t>
            </a:r>
          </a:p>
        </p:txBody>
      </p:sp>
      <p:sp>
        <p:nvSpPr>
          <p:cNvPr id="3" name="縦書きテキスト プレースホルダー 2"/>
          <p:cNvSpPr>
            <a:spLocks noGrp="1"/>
          </p:cNvSpPr>
          <p:nvPr>
            <p:ph type="body" orient="vert" idx="1"/>
          </p:nvPr>
        </p:nvSpPr>
        <p:spPr>
          <a:xfrm>
            <a:off x="680322" y="609597"/>
            <a:ext cx="8870004" cy="5326589"/>
          </a:xfrm>
        </p:spPr>
        <p:txBody>
          <a:bodyPr vert="eaVert" rtlCol="0"/>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4" name="日付プレースホルダー 3"/>
          <p:cNvSpPr>
            <a:spLocks noGrp="1"/>
          </p:cNvSpPr>
          <p:nvPr>
            <p:ph type="dt" sz="half" idx="10"/>
          </p:nvPr>
        </p:nvSpPr>
        <p:spPr>
          <a:xfrm>
            <a:off x="6807126" y="5936187"/>
            <a:ext cx="2743200" cy="365125"/>
          </a:xfrm>
        </p:spPr>
        <p:txBody>
          <a:bodyPr rtlCol="0"/>
          <a:lstStyle/>
          <a:p>
            <a:pPr rtl="0"/>
            <a:fld id="{5974F398-05C1-41E0-9993-7C07E93F487E}" type="datetime1">
              <a:rPr lang="ja-JP" altLang="en-US" noProof="0" smtClean="0"/>
              <a:t>2020/10/22</a:t>
            </a:fld>
            <a:endParaRPr lang="ja-JP" altLang="en-US" noProof="0" dirty="0"/>
          </a:p>
        </p:txBody>
      </p:sp>
      <p:sp>
        <p:nvSpPr>
          <p:cNvPr id="5" name="フッター プレースホルダー 4"/>
          <p:cNvSpPr>
            <a:spLocks noGrp="1"/>
          </p:cNvSpPr>
          <p:nvPr>
            <p:ph type="ftr" sz="quarter" idx="11"/>
          </p:nvPr>
        </p:nvSpPr>
        <p:spPr>
          <a:xfrm>
            <a:off x="680321" y="5936188"/>
            <a:ext cx="6126805" cy="365125"/>
          </a:xfrm>
        </p:spPr>
        <p:txBody>
          <a:bodyPr rtlCol="0"/>
          <a:lstStyle/>
          <a:p>
            <a:pPr rtl="0"/>
            <a:endParaRPr lang="ja-JP" altLang="en-US" noProof="0" dirty="0"/>
          </a:p>
        </p:txBody>
      </p:sp>
      <p:sp>
        <p:nvSpPr>
          <p:cNvPr id="6" name="スライド番号プレースホルダー 5"/>
          <p:cNvSpPr>
            <a:spLocks noGrp="1"/>
          </p:cNvSpPr>
          <p:nvPr>
            <p:ph type="sldNum" sz="quarter" idx="12"/>
          </p:nvPr>
        </p:nvSpPr>
        <p:spPr>
          <a:xfrm>
            <a:off x="10097550" y="5398633"/>
            <a:ext cx="1154151" cy="1090789"/>
          </a:xfrm>
        </p:spPr>
        <p:txBody>
          <a:bodyPr rtlCol="0" anchor="t"/>
          <a:lstStyle>
            <a:lvl1pPr algn="ctr">
              <a:defRPr/>
            </a:lvl1pPr>
          </a:lstStyle>
          <a:p>
            <a:pPr rtl="0"/>
            <a:fld id="{6D22F896-40B5-4ADD-8801-0D06FADFA095}" type="slidenum">
              <a:rPr lang="en-US" altLang="ja-JP" noProof="0" smtClean="0"/>
              <a:pPr/>
              <a:t>‹#›</a:t>
            </a:fld>
            <a:endParaRPr lang="ja-JP" altLang="en-US" noProof="0" dirty="0"/>
          </a:p>
        </p:txBody>
      </p:sp>
    </p:spTree>
    <p:extLst>
      <p:ext uri="{BB962C8B-B14F-4D97-AF65-F5344CB8AC3E}">
        <p14:creationId xmlns:p14="http://schemas.microsoft.com/office/powerpoint/2010/main" val="383579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15" name="画像 14"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画像 15"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長方形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長方形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タイトル 1"/>
          <p:cNvSpPr>
            <a:spLocks noGrp="1"/>
          </p:cNvSpPr>
          <p:nvPr>
            <p:ph type="title"/>
          </p:nvPr>
        </p:nvSpPr>
        <p:spPr/>
        <p:txBody>
          <a:bodyPr rtlCol="0"/>
          <a:lstStyle/>
          <a:p>
            <a:pPr rtl="0"/>
            <a:r>
              <a:rPr lang="ja-JP" altLang="en-US" noProof="0" dirty="0"/>
              <a:t>マスター タイトルの書式設定</a:t>
            </a:r>
          </a:p>
        </p:txBody>
      </p:sp>
      <p:sp>
        <p:nvSpPr>
          <p:cNvPr id="3" name="コンテンツ プレースホルダー 2"/>
          <p:cNvSpPr>
            <a:spLocks noGrp="1"/>
          </p:cNvSpPr>
          <p:nvPr>
            <p:ph idx="1"/>
          </p:nvPr>
        </p:nvSpPr>
        <p:spPr/>
        <p:txBody>
          <a:bodyPr rtlCol="0"/>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4" name="日付プレースホルダー 3"/>
          <p:cNvSpPr>
            <a:spLocks noGrp="1"/>
          </p:cNvSpPr>
          <p:nvPr>
            <p:ph type="dt" sz="half" idx="10"/>
          </p:nvPr>
        </p:nvSpPr>
        <p:spPr/>
        <p:txBody>
          <a:bodyPr rtlCol="0"/>
          <a:lstStyle/>
          <a:p>
            <a:pPr rtl="0"/>
            <a:fld id="{2251E10E-73B2-493D-8F46-DD0D382B0DB3}" type="datetime1">
              <a:rPr lang="ja-JP" altLang="en-US" noProof="0" smtClean="0"/>
              <a:t>2020/10/22</a:t>
            </a:fld>
            <a:endParaRPr lang="ja-JP" altLang="en-US" noProof="0" dirty="0"/>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6" name="スライド番号プレースホルダー 5"/>
          <p:cNvSpPr>
            <a:spLocks noGrp="1"/>
          </p:cNvSpPr>
          <p:nvPr>
            <p:ph type="sldNum" sz="quarter" idx="12"/>
          </p:nvPr>
        </p:nvSpPr>
        <p:spPr/>
        <p:txBody>
          <a:bodyPr rtlCol="0"/>
          <a:lstStyle/>
          <a:p>
            <a:pPr rtl="0"/>
            <a:fld id="{6D22F896-40B5-4ADD-8801-0D06FADFA095}" type="slidenum">
              <a:rPr lang="en-US" altLang="ja-JP" noProof="0" smtClean="0"/>
              <a:t>‹#›</a:t>
            </a:fld>
            <a:endParaRPr lang="ja-JP" altLang="en-US" noProof="0" dirty="0"/>
          </a:p>
        </p:txBody>
      </p:sp>
    </p:spTree>
    <p:extLst>
      <p:ext uri="{BB962C8B-B14F-4D97-AF65-F5344CB8AC3E}">
        <p14:creationId xmlns:p14="http://schemas.microsoft.com/office/powerpoint/2010/main" val="374658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pic>
        <p:nvPicPr>
          <p:cNvPr id="7" name="画像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086907"/>
            <a:ext cx="10437812" cy="321164"/>
          </a:xfrm>
          <a:prstGeom prst="rect">
            <a:avLst/>
          </a:prstGeom>
        </p:spPr>
      </p:pic>
      <p:pic>
        <p:nvPicPr>
          <p:cNvPr id="8" name="画像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4" y="4087901"/>
            <a:ext cx="1602997" cy="144270"/>
          </a:xfrm>
          <a:prstGeom prst="rect">
            <a:avLst/>
          </a:prstGeom>
        </p:spPr>
      </p:pic>
      <p:sp>
        <p:nvSpPr>
          <p:cNvPr id="9" name="長方形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長方形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タイトル 1"/>
          <p:cNvSpPr>
            <a:spLocks noGrp="1"/>
          </p:cNvSpPr>
          <p:nvPr>
            <p:ph type="title"/>
          </p:nvPr>
        </p:nvSpPr>
        <p:spPr>
          <a:xfrm>
            <a:off x="680322" y="2869895"/>
            <a:ext cx="9613860" cy="1090788"/>
          </a:xfrm>
        </p:spPr>
        <p:txBody>
          <a:bodyPr rtlCol="0" anchor="ctr">
            <a:normAutofit/>
          </a:bodyPr>
          <a:lstStyle>
            <a:lvl1pPr algn="r">
              <a:defRPr sz="3600"/>
            </a:lvl1pPr>
          </a:lstStyle>
          <a:p>
            <a:pPr rtl="0"/>
            <a:r>
              <a:rPr lang="ja-JP" altLang="en-US" noProof="0" dirty="0"/>
              <a:t>マスター タイトルの書式設定</a:t>
            </a:r>
          </a:p>
        </p:txBody>
      </p:sp>
      <p:sp>
        <p:nvSpPr>
          <p:cNvPr id="3" name="テキスト プレースホルダー 2"/>
          <p:cNvSpPr>
            <a:spLocks noGrp="1"/>
          </p:cNvSpPr>
          <p:nvPr>
            <p:ph type="body" idx="1"/>
          </p:nvPr>
        </p:nvSpPr>
        <p:spPr>
          <a:xfrm>
            <a:off x="680322" y="4232171"/>
            <a:ext cx="9613860" cy="1704017"/>
          </a:xfrm>
        </p:spPr>
        <p:txBody>
          <a:bodyPr rtlCol="0">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ja-JP" altLang="en-US" noProof="0" dirty="0"/>
              <a:t>マスター テキストのスタイルを編集する</a:t>
            </a:r>
          </a:p>
        </p:txBody>
      </p:sp>
      <p:sp>
        <p:nvSpPr>
          <p:cNvPr id="4" name="日付プレースホルダー 3"/>
          <p:cNvSpPr>
            <a:spLocks noGrp="1"/>
          </p:cNvSpPr>
          <p:nvPr>
            <p:ph type="dt" sz="half" idx="10"/>
          </p:nvPr>
        </p:nvSpPr>
        <p:spPr/>
        <p:txBody>
          <a:bodyPr rtlCol="0"/>
          <a:lstStyle/>
          <a:p>
            <a:pPr rtl="0"/>
            <a:fld id="{6546020F-8419-4702-9147-7B749D1B1FFB}" type="datetime1">
              <a:rPr lang="ja-JP" altLang="en-US" noProof="0" smtClean="0"/>
              <a:t>2020/10/22</a:t>
            </a:fld>
            <a:endParaRPr lang="ja-JP" altLang="en-US" noProof="0" dirty="0"/>
          </a:p>
        </p:txBody>
      </p:sp>
      <p:sp>
        <p:nvSpPr>
          <p:cNvPr id="5" name="フッター プレースホルダー 4"/>
          <p:cNvSpPr>
            <a:spLocks noGrp="1"/>
          </p:cNvSpPr>
          <p:nvPr>
            <p:ph type="ftr" sz="quarter" idx="11"/>
          </p:nvPr>
        </p:nvSpPr>
        <p:spPr/>
        <p:txBody>
          <a:bodyPr rtlCol="0"/>
          <a:lstStyle/>
          <a:p>
            <a:pPr rtl="0"/>
            <a:endParaRPr lang="ja-JP" altLang="en-US" noProof="0" dirty="0"/>
          </a:p>
        </p:txBody>
      </p:sp>
      <p:sp>
        <p:nvSpPr>
          <p:cNvPr id="6" name="スライド番号プレースホルダー 5"/>
          <p:cNvSpPr>
            <a:spLocks noGrp="1"/>
          </p:cNvSpPr>
          <p:nvPr>
            <p:ph type="sldNum" sz="quarter" idx="12"/>
          </p:nvPr>
        </p:nvSpPr>
        <p:spPr>
          <a:xfrm>
            <a:off x="10729455" y="2869895"/>
            <a:ext cx="1154151" cy="1090789"/>
          </a:xfrm>
        </p:spPr>
        <p:txBody>
          <a:bodyPr rtlCol="0"/>
          <a:lstStyle/>
          <a:p>
            <a:pPr rtl="0"/>
            <a:fld id="{6D22F896-40B5-4ADD-8801-0D06FADFA095}" type="slidenum">
              <a:rPr lang="en-US" altLang="ja-JP" noProof="0" smtClean="0"/>
              <a:t>‹#›</a:t>
            </a:fld>
            <a:endParaRPr lang="ja-JP" altLang="en-US" noProof="0" dirty="0"/>
          </a:p>
        </p:txBody>
      </p:sp>
    </p:spTree>
    <p:extLst>
      <p:ext uri="{BB962C8B-B14F-4D97-AF65-F5344CB8AC3E}">
        <p14:creationId xmlns:p14="http://schemas.microsoft.com/office/powerpoint/2010/main" val="2678519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段組">
    <p:spTree>
      <p:nvGrpSpPr>
        <p:cNvPr id="1" name=""/>
        <p:cNvGrpSpPr/>
        <p:nvPr/>
      </p:nvGrpSpPr>
      <p:grpSpPr>
        <a:xfrm>
          <a:off x="0" y="0"/>
          <a:ext cx="0" cy="0"/>
          <a:chOff x="0" y="0"/>
          <a:chExt cx="0" cy="0"/>
        </a:xfrm>
      </p:grpSpPr>
      <p:pic>
        <p:nvPicPr>
          <p:cNvPr id="8" name="画像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画像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長方形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長方形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タイトル 1"/>
          <p:cNvSpPr>
            <a:spLocks noGrp="1"/>
          </p:cNvSpPr>
          <p:nvPr>
            <p:ph type="title"/>
          </p:nvPr>
        </p:nvSpPr>
        <p:spPr/>
        <p:txBody>
          <a:bodyPr rtlCol="0"/>
          <a:lstStyle/>
          <a:p>
            <a:pPr rtl="0"/>
            <a:r>
              <a:rPr lang="ja-JP" altLang="en-US" noProof="0" dirty="0"/>
              <a:t>マスター タイトルの書式設定</a:t>
            </a:r>
          </a:p>
        </p:txBody>
      </p:sp>
      <p:sp>
        <p:nvSpPr>
          <p:cNvPr id="3" name="コンテンツ プレースホルダー 2"/>
          <p:cNvSpPr>
            <a:spLocks noGrp="1"/>
          </p:cNvSpPr>
          <p:nvPr>
            <p:ph sz="half" idx="1"/>
          </p:nvPr>
        </p:nvSpPr>
        <p:spPr>
          <a:xfrm>
            <a:off x="680320" y="2336873"/>
            <a:ext cx="4698358" cy="3599316"/>
          </a:xfrm>
        </p:spPr>
        <p:txBody>
          <a:bodyPr rtlCol="0"/>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4" name="コンテンツ プレースホルダー 3"/>
          <p:cNvSpPr>
            <a:spLocks noGrp="1"/>
          </p:cNvSpPr>
          <p:nvPr>
            <p:ph sz="half" idx="2"/>
          </p:nvPr>
        </p:nvSpPr>
        <p:spPr>
          <a:xfrm>
            <a:off x="5594123" y="2336873"/>
            <a:ext cx="4700058" cy="3599316"/>
          </a:xfrm>
        </p:spPr>
        <p:txBody>
          <a:bodyPr rtlCol="0"/>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5" name="日付プレースホルダー 4"/>
          <p:cNvSpPr>
            <a:spLocks noGrp="1"/>
          </p:cNvSpPr>
          <p:nvPr>
            <p:ph type="dt" sz="half" idx="10"/>
          </p:nvPr>
        </p:nvSpPr>
        <p:spPr/>
        <p:txBody>
          <a:bodyPr rtlCol="0"/>
          <a:lstStyle/>
          <a:p>
            <a:pPr rtl="0"/>
            <a:fld id="{B55F6BB7-0E56-4364-85C5-C8E938E480A2}" type="datetime1">
              <a:rPr lang="ja-JP" altLang="en-US" noProof="0" smtClean="0"/>
              <a:t>2020/10/22</a:t>
            </a:fld>
            <a:endParaRPr lang="ja-JP" altLang="en-US" noProof="0" dirty="0"/>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7" name="スライド番号プレースホルダー 6"/>
          <p:cNvSpPr>
            <a:spLocks noGrp="1"/>
          </p:cNvSpPr>
          <p:nvPr>
            <p:ph type="sldNum" sz="quarter" idx="12"/>
          </p:nvPr>
        </p:nvSpPr>
        <p:spPr/>
        <p:txBody>
          <a:bodyPr rtlCol="0"/>
          <a:lstStyle/>
          <a:p>
            <a:pPr rtl="0"/>
            <a:fld id="{6D22F896-40B5-4ADD-8801-0D06FADFA095}" type="slidenum">
              <a:rPr lang="en-US" altLang="ja-JP" noProof="0" smtClean="0"/>
              <a:t>‹#›</a:t>
            </a:fld>
            <a:endParaRPr lang="ja-JP" altLang="en-US" noProof="0" dirty="0"/>
          </a:p>
        </p:txBody>
      </p:sp>
    </p:spTree>
    <p:extLst>
      <p:ext uri="{BB962C8B-B14F-4D97-AF65-F5344CB8AC3E}">
        <p14:creationId xmlns:p14="http://schemas.microsoft.com/office/powerpoint/2010/main" val="3786205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pic>
        <p:nvPicPr>
          <p:cNvPr id="10" name="画像 9"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1" name="画像 10"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2" name="長方形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長方形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タイトル 1"/>
          <p:cNvSpPr>
            <a:spLocks noGrp="1"/>
          </p:cNvSpPr>
          <p:nvPr>
            <p:ph type="title"/>
          </p:nvPr>
        </p:nvSpPr>
        <p:spPr>
          <a:xfrm>
            <a:off x="680319" y="753229"/>
            <a:ext cx="9613863" cy="1080937"/>
          </a:xfrm>
        </p:spPr>
        <p:txBody>
          <a:bodyPr rtlCol="0"/>
          <a:lstStyle/>
          <a:p>
            <a:pPr rtl="0"/>
            <a:r>
              <a:rPr lang="ja-JP" altLang="en-US" noProof="0" dirty="0"/>
              <a:t>マスター タイトルの書式設定</a:t>
            </a:r>
          </a:p>
        </p:txBody>
      </p:sp>
      <p:sp>
        <p:nvSpPr>
          <p:cNvPr id="3" name="テキスト プレースホルダー 2"/>
          <p:cNvSpPr>
            <a:spLocks noGrp="1"/>
          </p:cNvSpPr>
          <p:nvPr>
            <p:ph type="body" idx="1"/>
          </p:nvPr>
        </p:nvSpPr>
        <p:spPr>
          <a:xfrm>
            <a:off x="680320" y="2336873"/>
            <a:ext cx="4698358" cy="693135"/>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マスター テキストのスタイルを編集する</a:t>
            </a:r>
          </a:p>
        </p:txBody>
      </p:sp>
      <p:sp>
        <p:nvSpPr>
          <p:cNvPr id="4" name="コンテンツ プレースホルダー 3"/>
          <p:cNvSpPr>
            <a:spLocks noGrp="1"/>
          </p:cNvSpPr>
          <p:nvPr>
            <p:ph sz="half" idx="2"/>
          </p:nvPr>
        </p:nvSpPr>
        <p:spPr>
          <a:xfrm>
            <a:off x="680322" y="3030008"/>
            <a:ext cx="4698355" cy="2906179"/>
          </a:xfrm>
        </p:spPr>
        <p:txBody>
          <a:bodyPr rtlCol="0"/>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5" name="テキスト プレースホルダー 4"/>
          <p:cNvSpPr>
            <a:spLocks noGrp="1"/>
          </p:cNvSpPr>
          <p:nvPr>
            <p:ph type="body" sz="quarter" idx="3"/>
          </p:nvPr>
        </p:nvSpPr>
        <p:spPr>
          <a:xfrm>
            <a:off x="5594122" y="2336873"/>
            <a:ext cx="4700060" cy="692076"/>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ja-JP" altLang="en-US" noProof="0" dirty="0"/>
              <a:t>マスター テキストのスタイルを編集する</a:t>
            </a:r>
          </a:p>
        </p:txBody>
      </p:sp>
      <p:sp>
        <p:nvSpPr>
          <p:cNvPr id="6" name="コンテンツ プレースホルダー 5"/>
          <p:cNvSpPr>
            <a:spLocks noGrp="1"/>
          </p:cNvSpPr>
          <p:nvPr>
            <p:ph sz="quarter" idx="4"/>
          </p:nvPr>
        </p:nvSpPr>
        <p:spPr>
          <a:xfrm>
            <a:off x="5594123" y="3030008"/>
            <a:ext cx="4700059" cy="2906179"/>
          </a:xfrm>
        </p:spPr>
        <p:txBody>
          <a:bodyPr rtlCol="0"/>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7" name="日付プレースホルダー 6"/>
          <p:cNvSpPr>
            <a:spLocks noGrp="1"/>
          </p:cNvSpPr>
          <p:nvPr>
            <p:ph type="dt" sz="half" idx="10"/>
          </p:nvPr>
        </p:nvSpPr>
        <p:spPr/>
        <p:txBody>
          <a:bodyPr rtlCol="0"/>
          <a:lstStyle/>
          <a:p>
            <a:pPr rtl="0"/>
            <a:fld id="{66A816EF-577C-43C5-A96D-F8F7D76DBAD1}" type="datetime1">
              <a:rPr lang="ja-JP" altLang="en-US" noProof="0" smtClean="0"/>
              <a:t>2020/10/22</a:t>
            </a:fld>
            <a:endParaRPr lang="ja-JP" altLang="en-US" noProof="0" dirty="0"/>
          </a:p>
        </p:txBody>
      </p:sp>
      <p:sp>
        <p:nvSpPr>
          <p:cNvPr id="8" name="フッター プレースホルダー 7"/>
          <p:cNvSpPr>
            <a:spLocks noGrp="1"/>
          </p:cNvSpPr>
          <p:nvPr>
            <p:ph type="ftr" sz="quarter" idx="11"/>
          </p:nvPr>
        </p:nvSpPr>
        <p:spPr/>
        <p:txBody>
          <a:bodyPr rtlCol="0"/>
          <a:lstStyle/>
          <a:p>
            <a:pPr rtl="0"/>
            <a:endParaRPr lang="ja-JP" altLang="en-US" noProof="0" dirty="0"/>
          </a:p>
        </p:txBody>
      </p:sp>
      <p:sp>
        <p:nvSpPr>
          <p:cNvPr id="9" name="スライド番号プレースホルダー 8"/>
          <p:cNvSpPr>
            <a:spLocks noGrp="1"/>
          </p:cNvSpPr>
          <p:nvPr>
            <p:ph type="sldNum" sz="quarter" idx="12"/>
          </p:nvPr>
        </p:nvSpPr>
        <p:spPr/>
        <p:txBody>
          <a:bodyPr rtlCol="0"/>
          <a:lstStyle/>
          <a:p>
            <a:pPr rtl="0"/>
            <a:fld id="{6D22F896-40B5-4ADD-8801-0D06FADFA095}" type="slidenum">
              <a:rPr lang="en-US" altLang="ja-JP" noProof="0" smtClean="0"/>
              <a:t>‹#›</a:t>
            </a:fld>
            <a:endParaRPr lang="ja-JP" altLang="en-US" noProof="0" dirty="0"/>
          </a:p>
        </p:txBody>
      </p:sp>
    </p:spTree>
    <p:extLst>
      <p:ext uri="{BB962C8B-B14F-4D97-AF65-F5344CB8AC3E}">
        <p14:creationId xmlns:p14="http://schemas.microsoft.com/office/powerpoint/2010/main" val="3799810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6" name="画像 5"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7" name="画像 6"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8" name="長方形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長方形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タイトル 1"/>
          <p:cNvSpPr>
            <a:spLocks noGrp="1"/>
          </p:cNvSpPr>
          <p:nvPr>
            <p:ph type="title"/>
          </p:nvPr>
        </p:nvSpPr>
        <p:spPr/>
        <p:txBody>
          <a:bodyPr rtlCol="0"/>
          <a:lstStyle/>
          <a:p>
            <a:pPr rtl="0"/>
            <a:r>
              <a:rPr lang="ja-JP" altLang="en-US" noProof="0" dirty="0"/>
              <a:t>マスター タイトルの書式設定</a:t>
            </a:r>
          </a:p>
        </p:txBody>
      </p:sp>
      <p:sp>
        <p:nvSpPr>
          <p:cNvPr id="3" name="日付プレースホルダー 2"/>
          <p:cNvSpPr>
            <a:spLocks noGrp="1"/>
          </p:cNvSpPr>
          <p:nvPr>
            <p:ph type="dt" sz="half" idx="10"/>
          </p:nvPr>
        </p:nvSpPr>
        <p:spPr/>
        <p:txBody>
          <a:bodyPr rtlCol="0"/>
          <a:lstStyle/>
          <a:p>
            <a:pPr rtl="0"/>
            <a:fld id="{2C2425CE-8B9A-4914-8796-F389D10441C5}" type="datetime1">
              <a:rPr lang="ja-JP" altLang="en-US" noProof="0" smtClean="0"/>
              <a:t>2020/10/22</a:t>
            </a:fld>
            <a:endParaRPr lang="ja-JP" altLang="en-US" noProof="0" dirty="0"/>
          </a:p>
        </p:txBody>
      </p:sp>
      <p:sp>
        <p:nvSpPr>
          <p:cNvPr id="4" name="フッター プレースホルダー 3"/>
          <p:cNvSpPr>
            <a:spLocks noGrp="1"/>
          </p:cNvSpPr>
          <p:nvPr>
            <p:ph type="ftr" sz="quarter" idx="11"/>
          </p:nvPr>
        </p:nvSpPr>
        <p:spPr/>
        <p:txBody>
          <a:bodyPr rtlCol="0"/>
          <a:lstStyle/>
          <a:p>
            <a:pPr rtl="0"/>
            <a:endParaRPr lang="ja-JP" altLang="en-US" noProof="0" dirty="0"/>
          </a:p>
        </p:txBody>
      </p:sp>
      <p:sp>
        <p:nvSpPr>
          <p:cNvPr id="5" name="スライド番号プレースホルダー 4"/>
          <p:cNvSpPr>
            <a:spLocks noGrp="1"/>
          </p:cNvSpPr>
          <p:nvPr>
            <p:ph type="sldNum" sz="quarter" idx="12"/>
          </p:nvPr>
        </p:nvSpPr>
        <p:spPr/>
        <p:txBody>
          <a:bodyPr rtlCol="0"/>
          <a:lstStyle/>
          <a:p>
            <a:pPr rtl="0"/>
            <a:fld id="{6D22F896-40B5-4ADD-8801-0D06FADFA095}" type="slidenum">
              <a:rPr lang="en-US" altLang="ja-JP" noProof="0" smtClean="0"/>
              <a:t>‹#›</a:t>
            </a:fld>
            <a:endParaRPr lang="ja-JP" altLang="en-US" noProof="0" dirty="0"/>
          </a:p>
        </p:txBody>
      </p:sp>
    </p:spTree>
    <p:extLst>
      <p:ext uri="{BB962C8B-B14F-4D97-AF65-F5344CB8AC3E}">
        <p14:creationId xmlns:p14="http://schemas.microsoft.com/office/powerpoint/2010/main" val="3099717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画像 4" descr="HD-ShadowShort.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6" name="長方形​​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日付プレースホルダー 1"/>
          <p:cNvSpPr>
            <a:spLocks noGrp="1"/>
          </p:cNvSpPr>
          <p:nvPr>
            <p:ph type="dt" sz="half" idx="10"/>
          </p:nvPr>
        </p:nvSpPr>
        <p:spPr/>
        <p:txBody>
          <a:bodyPr rtlCol="0"/>
          <a:lstStyle/>
          <a:p>
            <a:pPr rtl="0"/>
            <a:fld id="{529CC7E4-9F54-4131-A5F9-30297841EE88}" type="datetime1">
              <a:rPr lang="ja-JP" altLang="en-US" noProof="0" smtClean="0"/>
              <a:t>2020/10/22</a:t>
            </a:fld>
            <a:endParaRPr lang="ja-JP" altLang="en-US" noProof="0" dirty="0"/>
          </a:p>
        </p:txBody>
      </p:sp>
      <p:sp>
        <p:nvSpPr>
          <p:cNvPr id="3" name="フッター プレースホルダー 2"/>
          <p:cNvSpPr>
            <a:spLocks noGrp="1"/>
          </p:cNvSpPr>
          <p:nvPr>
            <p:ph type="ftr" sz="quarter" idx="11"/>
          </p:nvPr>
        </p:nvSpPr>
        <p:spPr/>
        <p:txBody>
          <a:bodyPr rtlCol="0"/>
          <a:lstStyle/>
          <a:p>
            <a:pPr rtl="0"/>
            <a:endParaRPr lang="ja-JP" altLang="en-US" noProof="0" dirty="0"/>
          </a:p>
        </p:txBody>
      </p:sp>
      <p:sp>
        <p:nvSpPr>
          <p:cNvPr id="4" name="スライド番号プレースホルダー 3"/>
          <p:cNvSpPr>
            <a:spLocks noGrp="1"/>
          </p:cNvSpPr>
          <p:nvPr>
            <p:ph type="sldNum" sz="quarter" idx="12"/>
          </p:nvPr>
        </p:nvSpPr>
        <p:spPr/>
        <p:txBody>
          <a:bodyPr rtlCol="0"/>
          <a:lstStyle/>
          <a:p>
            <a:pPr rtl="0"/>
            <a:fld id="{6D22F896-40B5-4ADD-8801-0D06FADFA095}" type="slidenum">
              <a:rPr lang="en-US" altLang="ja-JP" noProof="0" smtClean="0"/>
              <a:t>‹#›</a:t>
            </a:fld>
            <a:endParaRPr lang="ja-JP" altLang="en-US" noProof="0" dirty="0"/>
          </a:p>
        </p:txBody>
      </p:sp>
    </p:spTree>
    <p:extLst>
      <p:ext uri="{BB962C8B-B14F-4D97-AF65-F5344CB8AC3E}">
        <p14:creationId xmlns:p14="http://schemas.microsoft.com/office/powerpoint/2010/main" val="2380784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キャプション付きのコンテンツ">
    <p:spTree>
      <p:nvGrpSpPr>
        <p:cNvPr id="1" name=""/>
        <p:cNvGrpSpPr/>
        <p:nvPr/>
      </p:nvGrpSpPr>
      <p:grpSpPr>
        <a:xfrm>
          <a:off x="0" y="0"/>
          <a:ext cx="0" cy="0"/>
          <a:chOff x="0" y="0"/>
          <a:chExt cx="0" cy="0"/>
        </a:xfrm>
      </p:grpSpPr>
      <p:pic>
        <p:nvPicPr>
          <p:cNvPr id="8" name="画像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画像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長方形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長方形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タイトル 1"/>
          <p:cNvSpPr>
            <a:spLocks noGrp="1"/>
          </p:cNvSpPr>
          <p:nvPr>
            <p:ph type="title"/>
          </p:nvPr>
        </p:nvSpPr>
        <p:spPr>
          <a:xfrm>
            <a:off x="680321" y="753227"/>
            <a:ext cx="9613859" cy="1080940"/>
          </a:xfrm>
        </p:spPr>
        <p:txBody>
          <a:bodyPr rtlCol="0" anchor="ctr">
            <a:normAutofit/>
          </a:bodyPr>
          <a:lstStyle>
            <a:lvl1pPr>
              <a:defRPr sz="3600"/>
            </a:lvl1pPr>
          </a:lstStyle>
          <a:p>
            <a:pPr rtl="0"/>
            <a:r>
              <a:rPr lang="ja-JP" altLang="en-US" noProof="0" dirty="0"/>
              <a:t>マスター タイトルの書式設定</a:t>
            </a:r>
          </a:p>
        </p:txBody>
      </p:sp>
      <p:sp>
        <p:nvSpPr>
          <p:cNvPr id="3" name="コンテンツ プレースホルダー 2"/>
          <p:cNvSpPr>
            <a:spLocks noGrp="1"/>
          </p:cNvSpPr>
          <p:nvPr>
            <p:ph idx="1"/>
          </p:nvPr>
        </p:nvSpPr>
        <p:spPr>
          <a:xfrm>
            <a:off x="4685846" y="2336873"/>
            <a:ext cx="5608336" cy="3599313"/>
          </a:xfrm>
        </p:spPr>
        <p:txBody>
          <a:bodyPr rtlCol="0"/>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4" name="テキスト プレースホルダー 3"/>
          <p:cNvSpPr>
            <a:spLocks noGrp="1"/>
          </p:cNvSpPr>
          <p:nvPr>
            <p:ph type="body" sz="half" idx="2"/>
          </p:nvPr>
        </p:nvSpPr>
        <p:spPr>
          <a:xfrm>
            <a:off x="680322" y="2336872"/>
            <a:ext cx="3790078" cy="3599317"/>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dirty="0"/>
              <a:t>マスター テキストのスタイルを編集する</a:t>
            </a:r>
          </a:p>
        </p:txBody>
      </p:sp>
      <p:sp>
        <p:nvSpPr>
          <p:cNvPr id="5" name="日付プレースホルダー 4"/>
          <p:cNvSpPr>
            <a:spLocks noGrp="1"/>
          </p:cNvSpPr>
          <p:nvPr>
            <p:ph type="dt" sz="half" idx="10"/>
          </p:nvPr>
        </p:nvSpPr>
        <p:spPr/>
        <p:txBody>
          <a:bodyPr rtlCol="0"/>
          <a:lstStyle/>
          <a:p>
            <a:pPr rtl="0"/>
            <a:fld id="{EF39F4AE-77B9-4D74-A31D-79C21650AAA0}" type="datetime1">
              <a:rPr lang="ja-JP" altLang="en-US" noProof="0" smtClean="0"/>
              <a:t>2020/10/22</a:t>
            </a:fld>
            <a:endParaRPr lang="ja-JP" altLang="en-US" noProof="0" dirty="0"/>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7" name="スライド番号プレースホルダー 6"/>
          <p:cNvSpPr>
            <a:spLocks noGrp="1"/>
          </p:cNvSpPr>
          <p:nvPr>
            <p:ph type="sldNum" sz="quarter" idx="12"/>
          </p:nvPr>
        </p:nvSpPr>
        <p:spPr/>
        <p:txBody>
          <a:bodyPr rtlCol="0"/>
          <a:lstStyle/>
          <a:p>
            <a:pPr rtl="0"/>
            <a:fld id="{6D22F896-40B5-4ADD-8801-0D06FADFA095}" type="slidenum">
              <a:rPr lang="en-US" altLang="ja-JP" noProof="0" smtClean="0"/>
              <a:t>‹#›</a:t>
            </a:fld>
            <a:endParaRPr lang="ja-JP" altLang="en-US" noProof="0" dirty="0"/>
          </a:p>
        </p:txBody>
      </p:sp>
    </p:spTree>
    <p:extLst>
      <p:ext uri="{BB962C8B-B14F-4D97-AF65-F5344CB8AC3E}">
        <p14:creationId xmlns:p14="http://schemas.microsoft.com/office/powerpoint/2010/main" val="22448385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キャプション付きの図">
    <p:spTree>
      <p:nvGrpSpPr>
        <p:cNvPr id="1" name=""/>
        <p:cNvGrpSpPr/>
        <p:nvPr/>
      </p:nvGrpSpPr>
      <p:grpSpPr>
        <a:xfrm>
          <a:off x="0" y="0"/>
          <a:ext cx="0" cy="0"/>
          <a:chOff x="0" y="0"/>
          <a:chExt cx="0" cy="0"/>
        </a:xfrm>
      </p:grpSpPr>
      <p:pic>
        <p:nvPicPr>
          <p:cNvPr id="8" name="画像 7"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画像 8"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長方形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長方形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タイトル 1"/>
          <p:cNvSpPr>
            <a:spLocks noGrp="1"/>
          </p:cNvSpPr>
          <p:nvPr>
            <p:ph type="title"/>
          </p:nvPr>
        </p:nvSpPr>
        <p:spPr>
          <a:xfrm>
            <a:off x="680323" y="753228"/>
            <a:ext cx="9613857" cy="1080938"/>
          </a:xfrm>
        </p:spPr>
        <p:txBody>
          <a:bodyPr rtlCol="0" anchor="ctr">
            <a:normAutofit/>
          </a:bodyPr>
          <a:lstStyle>
            <a:lvl1pPr>
              <a:defRPr sz="3600"/>
            </a:lvl1pPr>
          </a:lstStyle>
          <a:p>
            <a:pPr rtl="0"/>
            <a:r>
              <a:rPr lang="ja-JP" altLang="en-US" noProof="0" dirty="0"/>
              <a:t>マスター タイトルの書式設定</a:t>
            </a:r>
          </a:p>
        </p:txBody>
      </p:sp>
      <p:sp>
        <p:nvSpPr>
          <p:cNvPr id="3" name="図プレースホルダー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ja-JP" altLang="en-US" noProof="0" dirty="0"/>
              <a:t>アイコンをクリックして画像を追加</a:t>
            </a:r>
          </a:p>
        </p:txBody>
      </p:sp>
      <p:sp>
        <p:nvSpPr>
          <p:cNvPr id="4" name="テキスト プレースホルダー 3"/>
          <p:cNvSpPr>
            <a:spLocks noGrp="1"/>
          </p:cNvSpPr>
          <p:nvPr>
            <p:ph type="body" sz="half" idx="2"/>
          </p:nvPr>
        </p:nvSpPr>
        <p:spPr>
          <a:xfrm>
            <a:off x="680323" y="2336873"/>
            <a:ext cx="3876256" cy="3599315"/>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ja-JP" altLang="en-US" noProof="0" dirty="0"/>
              <a:t>マスター テキストのスタイルを編集する</a:t>
            </a:r>
          </a:p>
        </p:txBody>
      </p:sp>
      <p:sp>
        <p:nvSpPr>
          <p:cNvPr id="5" name="日付プレースホルダー 4"/>
          <p:cNvSpPr>
            <a:spLocks noGrp="1"/>
          </p:cNvSpPr>
          <p:nvPr>
            <p:ph type="dt" sz="half" idx="10"/>
          </p:nvPr>
        </p:nvSpPr>
        <p:spPr/>
        <p:txBody>
          <a:bodyPr rtlCol="0"/>
          <a:lstStyle/>
          <a:p>
            <a:pPr rtl="0"/>
            <a:fld id="{45D50B64-0E63-44E5-82FD-FA712C3B31A8}" type="datetime1">
              <a:rPr lang="ja-JP" altLang="en-US" noProof="0" smtClean="0"/>
              <a:t>2020/10/22</a:t>
            </a:fld>
            <a:endParaRPr lang="ja-JP" altLang="en-US" noProof="0" dirty="0"/>
          </a:p>
        </p:txBody>
      </p:sp>
      <p:sp>
        <p:nvSpPr>
          <p:cNvPr id="6" name="フッター プレースホルダー 5"/>
          <p:cNvSpPr>
            <a:spLocks noGrp="1"/>
          </p:cNvSpPr>
          <p:nvPr>
            <p:ph type="ftr" sz="quarter" idx="11"/>
          </p:nvPr>
        </p:nvSpPr>
        <p:spPr/>
        <p:txBody>
          <a:bodyPr rtlCol="0"/>
          <a:lstStyle/>
          <a:p>
            <a:pPr rtl="0"/>
            <a:endParaRPr lang="ja-JP" altLang="en-US" noProof="0" dirty="0"/>
          </a:p>
        </p:txBody>
      </p:sp>
      <p:sp>
        <p:nvSpPr>
          <p:cNvPr id="7" name="スライド番号プレースホルダー 6"/>
          <p:cNvSpPr>
            <a:spLocks noGrp="1"/>
          </p:cNvSpPr>
          <p:nvPr>
            <p:ph type="sldNum" sz="quarter" idx="12"/>
          </p:nvPr>
        </p:nvSpPr>
        <p:spPr/>
        <p:txBody>
          <a:bodyPr rtlCol="0"/>
          <a:lstStyle/>
          <a:p>
            <a:pPr rtl="0"/>
            <a:fld id="{6D22F896-40B5-4ADD-8801-0D06FADFA095}" type="slidenum">
              <a:rPr lang="en-US" altLang="ja-JP" noProof="0" smtClean="0"/>
              <a:t>‹#›</a:t>
            </a:fld>
            <a:endParaRPr lang="ja-JP" altLang="en-US" noProof="0" dirty="0"/>
          </a:p>
        </p:txBody>
      </p:sp>
    </p:spTree>
    <p:extLst>
      <p:ext uri="{BB962C8B-B14F-4D97-AF65-F5344CB8AC3E}">
        <p14:creationId xmlns:p14="http://schemas.microsoft.com/office/powerpoint/2010/main" val="164449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画像 6" descr="hashOverlay-FullResolve.png"/>
          <p:cNvPicPr>
            <a:picLocks noChangeAspect="1"/>
          </p:cNvPicPr>
          <p:nvPr/>
        </p:nvPicPr>
        <p:blipFill>
          <a:blip r:embed="rId19"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タイトル プレースホルダー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pPr rtl="0"/>
            <a:r>
              <a:rPr lang="ja-JP" altLang="en-US" noProof="0" dirty="0"/>
              <a:t>マスター タイトルの書式設定</a:t>
            </a:r>
          </a:p>
        </p:txBody>
      </p:sp>
      <p:sp>
        <p:nvSpPr>
          <p:cNvPr id="3" name="テキスト プレースホルダー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rtl="0"/>
            <a:r>
              <a:rPr lang="ja-JP" altLang="en-US" noProof="0" dirty="0"/>
              <a:t>マスター テキストのスタイルを編集する</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4" name="日付プレースホルダー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latin typeface="Meiryo UI" panose="020B0604030504040204" pitchFamily="50" charset="-128"/>
                <a:ea typeface="Meiryo UI" panose="020B0604030504040204" pitchFamily="50" charset="-128"/>
              </a:defRPr>
            </a:lvl1pPr>
          </a:lstStyle>
          <a:p>
            <a:fld id="{428752A4-0CD4-4655-BE30-AF8359F2D40C}" type="datetime1">
              <a:rPr lang="ja-JP" altLang="en-US" smtClean="0"/>
              <a:t>2020/10/22</a:t>
            </a:fld>
            <a:endParaRPr lang="ja-JP" altLang="en-US" dirty="0"/>
          </a:p>
        </p:txBody>
      </p:sp>
      <p:sp>
        <p:nvSpPr>
          <p:cNvPr id="5" name="フッター プレースホルダー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latin typeface="Meiryo UI" panose="020B0604030504040204" pitchFamily="50" charset="-128"/>
                <a:ea typeface="Meiryo UI" panose="020B0604030504040204" pitchFamily="50" charset="-128"/>
              </a:defRPr>
            </a:lvl1pPr>
          </a:lstStyle>
          <a:p>
            <a:endParaRPr lang="ja-JP" altLang="en-US" dirty="0"/>
          </a:p>
        </p:txBody>
      </p:sp>
      <p:sp>
        <p:nvSpPr>
          <p:cNvPr id="6" name="スライド番号プレースホルダー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latin typeface="Meiryo UI" panose="020B0604030504040204" pitchFamily="50" charset="-128"/>
                <a:ea typeface="Meiryo UI" panose="020B0604030504040204" pitchFamily="50" charset="-128"/>
              </a:defRPr>
            </a:lvl1pPr>
          </a:lstStyle>
          <a:p>
            <a:fld id="{6D22F896-40B5-4ADD-8801-0D06FADFA095}" type="slidenum">
              <a:rPr lang="en-US" altLang="ja-JP" smtClean="0"/>
              <a:pPr/>
              <a:t>‹#›</a:t>
            </a:fld>
            <a:endParaRPr lang="ja-JP" altLang="en-US" dirty="0"/>
          </a:p>
        </p:txBody>
      </p:sp>
    </p:spTree>
    <p:extLst>
      <p:ext uri="{BB962C8B-B14F-4D97-AF65-F5344CB8AC3E}">
        <p14:creationId xmlns:p14="http://schemas.microsoft.com/office/powerpoint/2010/main" val="3858063389"/>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2.m4a"/></Relationships>
</file>

<file path=ppt/slides/_rels/slide2.xml.rels><?xml version="1.0" encoding="UTF-8" standalone="yes"?>
<Relationships xmlns="http://schemas.openxmlformats.org/package/2006/relationships"><Relationship Id="rId3" Type="http://schemas.microsoft.com/office/2007/relationships/media" Target="../media/media4.m4a"/><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diagramData" Target="../diagrams/data1.xml"/><Relationship Id="rId18" Type="http://schemas.openxmlformats.org/officeDocument/2006/relationships/image" Target="../media/image5.png"/><Relationship Id="rId3" Type="http://schemas.microsoft.com/office/2007/relationships/media" Target="../media/media6.m4a"/><Relationship Id="rId7" Type="http://schemas.openxmlformats.org/officeDocument/2006/relationships/image" Target="../media/image7.png"/><Relationship Id="rId12" Type="http://schemas.openxmlformats.org/officeDocument/2006/relationships/image" Target="../media/image10.jpg"/><Relationship Id="rId17" Type="http://schemas.microsoft.com/office/2007/relationships/diagramDrawing" Target="../diagrams/drawing1.xml"/><Relationship Id="rId2" Type="http://schemas.openxmlformats.org/officeDocument/2006/relationships/audio" Target="../media/media5.m4a"/><Relationship Id="rId16" Type="http://schemas.openxmlformats.org/officeDocument/2006/relationships/diagramColors" Target="../diagrams/colors1.xml"/><Relationship Id="rId1" Type="http://schemas.microsoft.com/office/2007/relationships/media" Target="../media/media5.m4a"/><Relationship Id="rId6" Type="http://schemas.openxmlformats.org/officeDocument/2006/relationships/notesSlide" Target="../notesSlides/notesSlide1.xml"/><Relationship Id="rId11" Type="http://schemas.openxmlformats.org/officeDocument/2006/relationships/image" Target="../media/image9.jpg"/><Relationship Id="rId5" Type="http://schemas.openxmlformats.org/officeDocument/2006/relationships/slideLayout" Target="../slideLayouts/slideLayout4.xml"/><Relationship Id="rId15" Type="http://schemas.openxmlformats.org/officeDocument/2006/relationships/diagramQuickStyle" Target="../diagrams/quickStyle1.xml"/><Relationship Id="rId10" Type="http://schemas.openxmlformats.org/officeDocument/2006/relationships/image" Target="../media/image8.jpg"/><Relationship Id="rId4" Type="http://schemas.openxmlformats.org/officeDocument/2006/relationships/audio" Target="../media/media6.m4a"/><Relationship Id="rId9" Type="http://schemas.openxmlformats.org/officeDocument/2006/relationships/image" Target="../media/image3.png"/><Relationship Id="rId1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8.m4a"/><Relationship Id="rId7" Type="http://schemas.openxmlformats.org/officeDocument/2006/relationships/image" Target="../media/image12.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kumimoji="1" lang="ja-JP" altLang="en-US" sz="4800" dirty="0" smtClean="0">
                <a:latin typeface="ＭＳ ゴシック" panose="020B0609070205080204" pitchFamily="49" charset="-128"/>
                <a:ea typeface="ＭＳ ゴシック" panose="020B0609070205080204" pitchFamily="49" charset="-128"/>
              </a:rPr>
              <a:t>疲労骨折</a:t>
            </a:r>
            <a:endParaRPr kumimoji="1" lang="ja-JP" altLang="en-US" sz="4800" dirty="0">
              <a:latin typeface="ＭＳ ゴシック" panose="020B0609070205080204" pitchFamily="49" charset="-128"/>
              <a:ea typeface="ＭＳ ゴシック" panose="020B0609070205080204" pitchFamily="49" charset="-128"/>
            </a:endParaRPr>
          </a:p>
        </p:txBody>
      </p:sp>
      <p:sp>
        <p:nvSpPr>
          <p:cNvPr id="3" name="コンテンツ プレースホルダー 2"/>
          <p:cNvSpPr>
            <a:spLocks noGrp="1"/>
          </p:cNvSpPr>
          <p:nvPr>
            <p:ph idx="1"/>
          </p:nvPr>
        </p:nvSpPr>
        <p:spPr>
          <a:xfrm>
            <a:off x="103909" y="2050472"/>
            <a:ext cx="11824855" cy="4045527"/>
          </a:xfrm>
        </p:spPr>
        <p:txBody>
          <a:bodyPr>
            <a:normAutofit/>
          </a:bodyPr>
          <a:lstStyle/>
          <a:p>
            <a:r>
              <a:rPr lang="ja-JP" altLang="en-US" sz="3200" b="1" dirty="0" smtClean="0">
                <a:latin typeface="ＭＳ ゴシック" panose="020B0609070205080204" pitchFamily="49" charset="-128"/>
                <a:ea typeface="ＭＳ ゴシック" panose="020B0609070205080204" pitchFamily="49" charset="-128"/>
              </a:rPr>
              <a:t>疲労</a:t>
            </a:r>
            <a:r>
              <a:rPr lang="ja-JP" altLang="en-US" sz="3200" b="1" dirty="0">
                <a:latin typeface="ＭＳ ゴシック" panose="020B0609070205080204" pitchFamily="49" charset="-128"/>
                <a:ea typeface="ＭＳ ゴシック" panose="020B0609070205080204" pitchFamily="49" charset="-128"/>
              </a:rPr>
              <a:t>骨折</a:t>
            </a:r>
            <a:r>
              <a:rPr lang="ja-JP" altLang="en-US" sz="3200" dirty="0">
                <a:latin typeface="ＭＳ ゴシック" panose="020B0609070205080204" pitchFamily="49" charset="-128"/>
                <a:ea typeface="ＭＳ ゴシック" panose="020B0609070205080204" pitchFamily="49" charset="-128"/>
              </a:rPr>
              <a:t>とは、</a:t>
            </a:r>
            <a:r>
              <a:rPr lang="ja-JP" altLang="en-US" sz="3200" b="1" dirty="0">
                <a:latin typeface="ＭＳ ゴシック" panose="020B0609070205080204" pitchFamily="49" charset="-128"/>
                <a:ea typeface="ＭＳ ゴシック" panose="020B0609070205080204" pitchFamily="49" charset="-128"/>
              </a:rPr>
              <a:t>同一部位</a:t>
            </a:r>
            <a:r>
              <a:rPr lang="ja-JP" altLang="en-US" sz="3200" dirty="0">
                <a:latin typeface="ＭＳ ゴシック" panose="020B0609070205080204" pitchFamily="49" charset="-128"/>
                <a:ea typeface="ＭＳ ゴシック" panose="020B0609070205080204" pitchFamily="49" charset="-128"/>
              </a:rPr>
              <a:t>の</a:t>
            </a:r>
            <a:r>
              <a:rPr lang="ja-JP" altLang="en-US" sz="3200" b="1" dirty="0">
                <a:latin typeface="ＭＳ ゴシック" panose="020B0609070205080204" pitchFamily="49" charset="-128"/>
                <a:ea typeface="ＭＳ ゴシック" panose="020B0609070205080204" pitchFamily="49" charset="-128"/>
              </a:rPr>
              <a:t>骨</a:t>
            </a:r>
            <a:r>
              <a:rPr lang="ja-JP" altLang="en-US" sz="3200" dirty="0">
                <a:latin typeface="ＭＳ ゴシック" panose="020B0609070205080204" pitchFamily="49" charset="-128"/>
                <a:ea typeface="ＭＳ ゴシック" panose="020B0609070205080204" pitchFamily="49" charset="-128"/>
              </a:rPr>
              <a:t>に</a:t>
            </a:r>
            <a:r>
              <a:rPr lang="ja-JP" altLang="en-US" sz="3200" b="1" dirty="0">
                <a:latin typeface="ＭＳ ゴシック" panose="020B0609070205080204" pitchFamily="49" charset="-128"/>
                <a:ea typeface="ＭＳ ゴシック" panose="020B0609070205080204" pitchFamily="49" charset="-128"/>
              </a:rPr>
              <a:t>疲労</a:t>
            </a:r>
            <a:r>
              <a:rPr lang="ja-JP" altLang="en-US" sz="3200" dirty="0">
                <a:latin typeface="ＭＳ ゴシック" panose="020B0609070205080204" pitchFamily="49" charset="-128"/>
                <a:ea typeface="ＭＳ ゴシック" panose="020B0609070205080204" pitchFamily="49" charset="-128"/>
              </a:rPr>
              <a:t>が</a:t>
            </a:r>
            <a:r>
              <a:rPr lang="ja-JP" altLang="en-US" sz="3200" b="1" dirty="0">
                <a:latin typeface="ＭＳ ゴシック" panose="020B0609070205080204" pitchFamily="49" charset="-128"/>
                <a:ea typeface="ＭＳ ゴシック" panose="020B0609070205080204" pitchFamily="49" charset="-128"/>
              </a:rPr>
              <a:t>蓄積</a:t>
            </a:r>
            <a:r>
              <a:rPr lang="ja-JP" altLang="en-US" sz="3200" dirty="0">
                <a:latin typeface="ＭＳ ゴシック" panose="020B0609070205080204" pitchFamily="49" charset="-128"/>
                <a:ea typeface="ＭＳ ゴシック" panose="020B0609070205080204" pitchFamily="49" charset="-128"/>
              </a:rPr>
              <a:t>されることで起こる</a:t>
            </a:r>
            <a:r>
              <a:rPr lang="ja-JP" altLang="en-US" sz="3200" b="1" dirty="0">
                <a:latin typeface="ＭＳ ゴシック" panose="020B0609070205080204" pitchFamily="49" charset="-128"/>
                <a:ea typeface="ＭＳ ゴシック" panose="020B0609070205080204" pitchFamily="49" charset="-128"/>
              </a:rPr>
              <a:t>骨折</a:t>
            </a:r>
            <a:r>
              <a:rPr lang="ja-JP" altLang="en-US" sz="3200" dirty="0">
                <a:latin typeface="ＭＳ ゴシック" panose="020B0609070205080204" pitchFamily="49" charset="-128"/>
                <a:ea typeface="ＭＳ ゴシック" panose="020B0609070205080204" pitchFamily="49" charset="-128"/>
              </a:rPr>
              <a:t>です</a:t>
            </a:r>
            <a:r>
              <a:rPr lang="ja-JP" altLang="en-US" sz="3200" dirty="0" smtClean="0">
                <a:latin typeface="ＭＳ ゴシック" panose="020B0609070205080204" pitchFamily="49" charset="-128"/>
                <a:ea typeface="ＭＳ ゴシック" panose="020B0609070205080204" pitchFamily="49" charset="-128"/>
              </a:rPr>
              <a:t>。</a:t>
            </a:r>
            <a:endParaRPr lang="en-US" altLang="ja-JP" sz="3200" dirty="0" smtClean="0">
              <a:latin typeface="ＭＳ ゴシック" panose="020B0609070205080204" pitchFamily="49" charset="-128"/>
              <a:ea typeface="ＭＳ ゴシック" panose="020B0609070205080204" pitchFamily="49" charset="-128"/>
            </a:endParaRPr>
          </a:p>
          <a:p>
            <a:r>
              <a:rPr lang="ja-JP" altLang="en-US" sz="3200" b="1" dirty="0">
                <a:latin typeface="ＭＳ ゴシック" panose="020B0609070205080204" pitchFamily="49" charset="-128"/>
                <a:ea typeface="ＭＳ ゴシック" panose="020B0609070205080204" pitchFamily="49" charset="-128"/>
              </a:rPr>
              <a:t>短期的に過度なトレーニングを繰り返し行うことよって起こることが多い</a:t>
            </a:r>
            <a:r>
              <a:rPr lang="ja-JP" altLang="en-US" sz="3200" dirty="0">
                <a:latin typeface="ＭＳ ゴシック" panose="020B0609070205080204" pitchFamily="49" charset="-128"/>
                <a:ea typeface="ＭＳ ゴシック" panose="020B0609070205080204" pitchFamily="49" charset="-128"/>
              </a:rPr>
              <a:t>と考えられています</a:t>
            </a:r>
            <a:r>
              <a:rPr lang="ja-JP" altLang="en-US" sz="3200" dirty="0" smtClean="0">
                <a:latin typeface="ＭＳ ゴシック" panose="020B0609070205080204" pitchFamily="49" charset="-128"/>
                <a:ea typeface="ＭＳ ゴシック" panose="020B0609070205080204" pitchFamily="49" charset="-128"/>
              </a:rPr>
              <a:t>。</a:t>
            </a:r>
            <a:endParaRPr lang="en-US" altLang="ja-JP" sz="3200" dirty="0" smtClean="0">
              <a:latin typeface="ＭＳ ゴシック" panose="020B0609070205080204" pitchFamily="49" charset="-128"/>
              <a:ea typeface="ＭＳ ゴシック" panose="020B0609070205080204" pitchFamily="49" charset="-128"/>
            </a:endParaRPr>
          </a:p>
          <a:p>
            <a:r>
              <a:rPr lang="ja-JP" altLang="en-US" sz="3200" dirty="0">
                <a:latin typeface="ＭＳ ゴシック" panose="020B0609070205080204" pitchFamily="49" charset="-128"/>
                <a:ea typeface="ＭＳ ゴシック" panose="020B0609070205080204" pitchFamily="49" charset="-128"/>
              </a:rPr>
              <a:t>骨や筋力の発育的な問題から、</a:t>
            </a:r>
            <a:r>
              <a:rPr lang="ja-JP" altLang="en-US" sz="3200" b="1" dirty="0">
                <a:latin typeface="ＭＳ ゴシック" panose="020B0609070205080204" pitchFamily="49" charset="-128"/>
                <a:ea typeface="ＭＳ ゴシック" panose="020B0609070205080204" pitchFamily="49" charset="-128"/>
              </a:rPr>
              <a:t>成長期</a:t>
            </a:r>
            <a:r>
              <a:rPr lang="en-US" altLang="ja-JP" sz="3200" dirty="0">
                <a:latin typeface="ＭＳ ゴシック" panose="020B0609070205080204" pitchFamily="49" charset="-128"/>
                <a:ea typeface="ＭＳ ゴシック" panose="020B0609070205080204" pitchFamily="49" charset="-128"/>
              </a:rPr>
              <a:t>(15,6</a:t>
            </a:r>
            <a:r>
              <a:rPr lang="ja-JP" altLang="en-US" sz="3200" dirty="0">
                <a:latin typeface="ＭＳ ゴシック" panose="020B0609070205080204" pitchFamily="49" charset="-128"/>
                <a:ea typeface="ＭＳ ゴシック" panose="020B0609070205080204" pitchFamily="49" charset="-128"/>
              </a:rPr>
              <a:t>歳前後</a:t>
            </a:r>
            <a:r>
              <a:rPr lang="en-US" altLang="ja-JP" sz="3200" dirty="0">
                <a:latin typeface="ＭＳ ゴシック" panose="020B0609070205080204" pitchFamily="49" charset="-128"/>
                <a:ea typeface="ＭＳ ゴシック" panose="020B0609070205080204" pitchFamily="49" charset="-128"/>
              </a:rPr>
              <a:t>)</a:t>
            </a:r>
            <a:r>
              <a:rPr lang="ja-JP" altLang="en-US" sz="3200" dirty="0">
                <a:latin typeface="ＭＳ ゴシック" panose="020B0609070205080204" pitchFamily="49" charset="-128"/>
                <a:ea typeface="ＭＳ ゴシック" panose="020B0609070205080204" pitchFamily="49" charset="-128"/>
              </a:rPr>
              <a:t>に多くみられると言われています。</a:t>
            </a:r>
            <a:br>
              <a:rPr lang="ja-JP" altLang="en-US" sz="3200" dirty="0">
                <a:latin typeface="ＭＳ ゴシック" panose="020B0609070205080204" pitchFamily="49" charset="-128"/>
                <a:ea typeface="ＭＳ ゴシック" panose="020B0609070205080204" pitchFamily="49" charset="-128"/>
              </a:rPr>
            </a:br>
            <a:r>
              <a:rPr lang="ja-JP" altLang="en-US" sz="3200" dirty="0">
                <a:latin typeface="ＭＳ ゴシック" panose="020B0609070205080204" pitchFamily="49" charset="-128"/>
                <a:ea typeface="ＭＳ ゴシック" panose="020B0609070205080204" pitchFamily="49" charset="-128"/>
              </a:rPr>
              <a:t>また、</a:t>
            </a:r>
            <a:r>
              <a:rPr lang="ja-JP" altLang="en-US" sz="3200" b="1" dirty="0">
                <a:latin typeface="ＭＳ ゴシック" panose="020B0609070205080204" pitchFamily="49" charset="-128"/>
                <a:ea typeface="ＭＳ ゴシック" panose="020B0609070205080204" pitchFamily="49" charset="-128"/>
              </a:rPr>
              <a:t>疲労骨折</a:t>
            </a:r>
            <a:r>
              <a:rPr lang="ja-JP" altLang="en-US" sz="3200" dirty="0">
                <a:latin typeface="ＭＳ ゴシック" panose="020B0609070205080204" pitchFamily="49" charset="-128"/>
                <a:ea typeface="ＭＳ ゴシック" panose="020B0609070205080204" pitchFamily="49" charset="-128"/>
              </a:rPr>
              <a:t>は</a:t>
            </a:r>
            <a:r>
              <a:rPr lang="ja-JP" altLang="en-US" sz="3200" b="1" dirty="0">
                <a:latin typeface="ＭＳ ゴシック" panose="020B0609070205080204" pitchFamily="49" charset="-128"/>
                <a:ea typeface="ＭＳ ゴシック" panose="020B0609070205080204" pitchFamily="49" charset="-128"/>
              </a:rPr>
              <a:t>女性運動選手</a:t>
            </a:r>
            <a:r>
              <a:rPr lang="ja-JP" altLang="en-US" sz="3200" dirty="0">
                <a:latin typeface="ＭＳ ゴシック" panose="020B0609070205080204" pitchFamily="49" charset="-128"/>
                <a:ea typeface="ＭＳ ゴシック" panose="020B0609070205080204" pitchFamily="49" charset="-128"/>
              </a:rPr>
              <a:t>の</a:t>
            </a:r>
            <a:r>
              <a:rPr lang="en-US" altLang="ja-JP" sz="3200" b="1" dirty="0">
                <a:latin typeface="ＭＳ ゴシック" panose="020B0609070205080204" pitchFamily="49" charset="-128"/>
                <a:ea typeface="ＭＳ ゴシック" panose="020B0609070205080204" pitchFamily="49" charset="-128"/>
              </a:rPr>
              <a:t>3</a:t>
            </a:r>
            <a:r>
              <a:rPr lang="ja-JP" altLang="en-US" sz="3200" b="1" dirty="0">
                <a:latin typeface="ＭＳ ゴシック" panose="020B0609070205080204" pitchFamily="49" charset="-128"/>
                <a:ea typeface="ＭＳ ゴシック" panose="020B0609070205080204" pitchFamily="49" charset="-128"/>
              </a:rPr>
              <a:t>主徴</a:t>
            </a:r>
            <a:r>
              <a:rPr lang="en-US" altLang="ja-JP" sz="3200" b="1" dirty="0">
                <a:latin typeface="ＭＳ ゴシック" panose="020B0609070205080204" pitchFamily="49" charset="-128"/>
                <a:ea typeface="ＭＳ ゴシック" panose="020B0609070205080204" pitchFamily="49" charset="-128"/>
              </a:rPr>
              <a:t>(</a:t>
            </a:r>
            <a:r>
              <a:rPr lang="ja-JP" altLang="en-US" sz="3200" b="1" dirty="0">
                <a:latin typeface="ＭＳ ゴシック" panose="020B0609070205080204" pitchFamily="49" charset="-128"/>
                <a:ea typeface="ＭＳ ゴシック" panose="020B0609070205080204" pitchFamily="49" charset="-128"/>
              </a:rPr>
              <a:t>骨粗鬆症、無月経、摂食障害の徴候</a:t>
            </a:r>
            <a:r>
              <a:rPr lang="en-US" altLang="ja-JP" sz="3200" b="1" dirty="0">
                <a:latin typeface="ＭＳ ゴシック" panose="020B0609070205080204" pitchFamily="49" charset="-128"/>
                <a:ea typeface="ＭＳ ゴシック" panose="020B0609070205080204" pitchFamily="49" charset="-128"/>
              </a:rPr>
              <a:t>)</a:t>
            </a:r>
            <a:r>
              <a:rPr lang="ja-JP" altLang="en-US" sz="3200" dirty="0">
                <a:latin typeface="ＭＳ ゴシック" panose="020B0609070205080204" pitchFamily="49" charset="-128"/>
                <a:ea typeface="ＭＳ ゴシック" panose="020B0609070205080204" pitchFamily="49" charset="-128"/>
              </a:rPr>
              <a:t>で生じやすいとも言われています。</a:t>
            </a:r>
            <a:endParaRPr kumimoji="1" lang="ja-JP" altLang="en-US" sz="3200" dirty="0">
              <a:latin typeface="ＭＳ ゴシック" panose="020B0609070205080204" pitchFamily="49" charset="-128"/>
              <a:ea typeface="ＭＳ ゴシック" panose="020B0609070205080204" pitchFamily="49" charset="-128"/>
            </a:endParaRPr>
          </a:p>
        </p:txBody>
      </p:sp>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92982" y="6007505"/>
            <a:ext cx="304800" cy="304800"/>
          </a:xfrm>
          <a:prstGeom prst="rect">
            <a:avLst/>
          </a:prstGeom>
        </p:spPr>
      </p:pic>
      <p:pic>
        <p:nvPicPr>
          <p:cNvPr id="6" name="オーディオ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042518167"/>
      </p:ext>
    </p:extLst>
  </p:cSld>
  <p:clrMapOvr>
    <a:masterClrMapping/>
  </p:clrMapOvr>
  <mc:AlternateContent xmlns:mc="http://schemas.openxmlformats.org/markup-compatibility/2006" xmlns:p14="http://schemas.microsoft.com/office/powerpoint/2010/main">
    <mc:Choice Requires="p14">
      <p:transition spd="slow" p14:dur="2000" advTm="76089"/>
    </mc:Choice>
    <mc:Fallback xmlns="">
      <p:transition spd="slow" advTm="76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6652"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443" objId="4"/>
        <p14:triggerEvt type="onClick" time="2443" objId="4"/>
        <p14:stopEvt time="76089"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腸脛靱帯炎の発生機序（ランナー膝）</a:t>
            </a:r>
            <a:endParaRPr kumimoji="1" lang="ja-JP" altLang="en-US" dirty="0"/>
          </a:p>
        </p:txBody>
      </p:sp>
      <p:sp>
        <p:nvSpPr>
          <p:cNvPr id="3" name="コンテンツ プレースホルダー 2"/>
          <p:cNvSpPr>
            <a:spLocks noGrp="1"/>
          </p:cNvSpPr>
          <p:nvPr>
            <p:ph idx="1"/>
          </p:nvPr>
        </p:nvSpPr>
        <p:spPr>
          <a:xfrm>
            <a:off x="138545" y="2336873"/>
            <a:ext cx="8562110" cy="4244036"/>
          </a:xfrm>
        </p:spPr>
        <p:txBody>
          <a:bodyPr>
            <a:normAutofit/>
          </a:bodyPr>
          <a:lstStyle/>
          <a:p>
            <a:r>
              <a:rPr lang="ja-JP" altLang="en-US" sz="3600" dirty="0" smtClean="0">
                <a:latin typeface="ＭＳ ゴシック" panose="020B0609070205080204" pitchFamily="49" charset="-128"/>
                <a:ea typeface="ＭＳ ゴシック" panose="020B0609070205080204" pitchFamily="49" charset="-128"/>
              </a:rPr>
              <a:t>膝の曲げ伸ばし</a:t>
            </a:r>
            <a:r>
              <a:rPr lang="ja-JP" altLang="en-US" sz="3600" dirty="0">
                <a:latin typeface="ＭＳ ゴシック" panose="020B0609070205080204" pitchFamily="49" charset="-128"/>
                <a:ea typeface="ＭＳ ゴシック" panose="020B0609070205080204" pitchFamily="49" charset="-128"/>
              </a:rPr>
              <a:t>の回数以外にも摩擦を強くしてしまう原因は、大腿筋膜張筋や大臀筋などの筋肉の疲労です。</a:t>
            </a:r>
            <a:endParaRPr kumimoji="1" lang="ja-JP" altLang="en-US" sz="3600" dirty="0">
              <a:latin typeface="ＭＳ ゴシック" panose="020B0609070205080204" pitchFamily="49" charset="-128"/>
              <a:ea typeface="ＭＳ ゴシック" panose="020B0609070205080204" pitchFamily="49" charset="-128"/>
            </a:endParaRPr>
          </a:p>
          <a:p>
            <a:r>
              <a:rPr lang="ja-JP" altLang="en-US" sz="3600" dirty="0" smtClean="0">
                <a:latin typeface="ＭＳ ゴシック" panose="020B0609070205080204" pitchFamily="49" charset="-128"/>
                <a:ea typeface="ＭＳ ゴシック" panose="020B0609070205080204" pitchFamily="49" charset="-128"/>
              </a:rPr>
              <a:t>腸</a:t>
            </a:r>
            <a:r>
              <a:rPr lang="ja-JP" altLang="en-US" sz="3600" dirty="0">
                <a:latin typeface="ＭＳ ゴシック" panose="020B0609070205080204" pitchFamily="49" charset="-128"/>
                <a:ea typeface="ＭＳ ゴシック" panose="020B0609070205080204" pitchFamily="49" charset="-128"/>
              </a:rPr>
              <a:t>脛靭帯炎は、腸脛</a:t>
            </a:r>
            <a:r>
              <a:rPr lang="ja-JP" altLang="en-US" sz="3600" dirty="0" smtClean="0">
                <a:latin typeface="ＭＳ ゴシック" panose="020B0609070205080204" pitchFamily="49" charset="-128"/>
                <a:ea typeface="ＭＳ ゴシック" panose="020B0609070205080204" pitchFamily="49" charset="-128"/>
              </a:rPr>
              <a:t>靭帯の</a:t>
            </a:r>
            <a:r>
              <a:rPr lang="ja-JP" altLang="en-US" sz="3600" dirty="0">
                <a:latin typeface="ＭＳ ゴシック" panose="020B0609070205080204" pitchFamily="49" charset="-128"/>
                <a:ea typeface="ＭＳ ゴシック" panose="020B0609070205080204" pitchFamily="49" charset="-128"/>
              </a:rPr>
              <a:t>緊張度・硬さ、膝内反・過回外足等</a:t>
            </a:r>
            <a:r>
              <a:rPr lang="ja-JP" altLang="en-US" sz="3600" dirty="0" smtClean="0">
                <a:latin typeface="ＭＳ ゴシック" panose="020B0609070205080204" pitchFamily="49" charset="-128"/>
                <a:ea typeface="ＭＳ ゴシック" panose="020B0609070205080204" pitchFamily="49" charset="-128"/>
              </a:rPr>
              <a:t>のアライメントの不良、</a:t>
            </a:r>
            <a:r>
              <a:rPr lang="ja-JP" altLang="en-US" sz="3600" dirty="0">
                <a:latin typeface="ＭＳ ゴシック" panose="020B0609070205080204" pitchFamily="49" charset="-128"/>
                <a:ea typeface="ＭＳ ゴシック" panose="020B0609070205080204" pitchFamily="49" charset="-128"/>
              </a:rPr>
              <a:t>靴や路面の変化、オーバーユーズ、不良なランニングフォーム等多くの要因が</a:t>
            </a:r>
            <a:r>
              <a:rPr lang="ja-JP" altLang="en-US" sz="3600" dirty="0" smtClean="0">
                <a:latin typeface="ＭＳ ゴシック" panose="020B0609070205080204" pitchFamily="49" charset="-128"/>
                <a:ea typeface="ＭＳ ゴシック" panose="020B0609070205080204" pitchFamily="49" charset="-128"/>
              </a:rPr>
              <a:t>ありま</a:t>
            </a:r>
            <a:r>
              <a:rPr lang="ja-JP" altLang="en-US" sz="3600" dirty="0">
                <a:latin typeface="ＭＳ ゴシック" panose="020B0609070205080204" pitchFamily="49" charset="-128"/>
                <a:ea typeface="ＭＳ ゴシック" panose="020B0609070205080204" pitchFamily="49" charset="-128"/>
              </a:rPr>
              <a:t>す</a:t>
            </a:r>
            <a:r>
              <a:rPr lang="ja-JP" altLang="en-US" sz="3600" dirty="0" smtClean="0">
                <a:latin typeface="ＭＳ ゴシック" panose="020B0609070205080204" pitchFamily="49" charset="-128"/>
                <a:ea typeface="ＭＳ ゴシック" panose="020B0609070205080204" pitchFamily="49" charset="-128"/>
              </a:rPr>
              <a:t>。</a:t>
            </a:r>
            <a:endParaRPr lang="en-US" altLang="ja-JP" sz="3600" dirty="0" smtClean="0">
              <a:latin typeface="ＭＳ ゴシック" panose="020B0609070205080204" pitchFamily="49" charset="-128"/>
              <a:ea typeface="ＭＳ ゴシック" panose="020B0609070205080204" pitchFamily="49" charset="-128"/>
            </a:endParaRPr>
          </a:p>
        </p:txBody>
      </p:sp>
      <p:pic>
        <p:nvPicPr>
          <p:cNvPr id="4" name="Picture 2" descr="ランナーに多い怪我の予防方法/膝外側の痛み解消法！腸脛靭帯炎(ランナーズニー)の原因と予防方法"/>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9037" y="2222573"/>
            <a:ext cx="3733800" cy="4495800"/>
          </a:xfrm>
          <a:prstGeom prst="rect">
            <a:avLst/>
          </a:prstGeom>
          <a:noFill/>
          <a:extLst>
            <a:ext uri="{909E8E84-426E-40DD-AFC4-6F175D3DCCD1}">
              <a14:hiddenFill xmlns:a14="http://schemas.microsoft.com/office/drawing/2010/main">
                <a:solidFill>
                  <a:srgbClr val="FFFFFF"/>
                </a:solidFill>
              </a14:hiddenFill>
            </a:ext>
          </a:extLst>
        </p:spPr>
      </p:pic>
      <p:pic>
        <p:nvPicPr>
          <p:cNvPr id="5"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10746" y="6428509"/>
            <a:ext cx="304800" cy="304800"/>
          </a:xfrm>
          <a:prstGeom prst="rect">
            <a:avLst/>
          </a:prstGeom>
        </p:spPr>
      </p:pic>
      <p:pic>
        <p:nvPicPr>
          <p:cNvPr id="7" name="オーディオ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223964167"/>
      </p:ext>
    </p:extLst>
  </p:cSld>
  <p:clrMapOvr>
    <a:masterClrMapping/>
  </p:clrMapOvr>
  <mc:AlternateContent xmlns:mc="http://schemas.openxmlformats.org/markup-compatibility/2006" xmlns:p14="http://schemas.microsoft.com/office/powerpoint/2010/main">
    <mc:Choice Requires="p14">
      <p:transition spd="slow" p14:dur="2000" advTm="69573"/>
    </mc:Choice>
    <mc:Fallback xmlns="">
      <p:transition spd="slow" advTm="69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29282"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auseEvt time="2465" objId="5"/>
        <p14:seekEvt time="2465" objId="5" seek="67286"/>
        <p14:seekEvt time="4729" objId="5" seek="64347"/>
        <p14:resumeEvt time="6477" objId="5"/>
        <p14:stopEvt time="69573" objId="5"/>
      </p14:showEvtLst>
    </p:ext>
  </p:extLst>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85" name="画像 64">
            <a:extLst>
              <a:ext uri="{FF2B5EF4-FFF2-40B4-BE49-F238E27FC236}">
                <a16:creationId xmlns:a16="http://schemas.microsoft.com/office/drawing/2014/main" id="{DE641BE7-E53D-4EDB-86DC-A76FE7EB682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6" name="画像 66">
            <a:extLst>
              <a:ext uri="{FF2B5EF4-FFF2-40B4-BE49-F238E27FC236}">
                <a16:creationId xmlns:a16="http://schemas.microsoft.com/office/drawing/2014/main" id="{11A48E22-6C4A-485A-A345-17F1041FF95C}"/>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7" name="画像 68">
            <a:extLst>
              <a:ext uri="{FF2B5EF4-FFF2-40B4-BE49-F238E27FC236}">
                <a16:creationId xmlns:a16="http://schemas.microsoft.com/office/drawing/2014/main" id="{40C68FC5-6DE5-45F0-880D-585271AD4020}"/>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9"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8" name="長方形 70">
            <a:extLst>
              <a:ext uri="{FF2B5EF4-FFF2-40B4-BE49-F238E27FC236}">
                <a16:creationId xmlns:a16="http://schemas.microsoft.com/office/drawing/2014/main" id="{063AE720-E0EC-4F00-9B14-A51B549E693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9" name="長方形 72">
            <a:extLst>
              <a:ext uri="{FF2B5EF4-FFF2-40B4-BE49-F238E27FC236}">
                <a16:creationId xmlns:a16="http://schemas.microsoft.com/office/drawing/2014/main" id="{F6CEF4CF-2E44-4485-9C96-E73FDA7D968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90" name="グループ 74">
            <a:extLst>
              <a:ext uri="{FF2B5EF4-FFF2-40B4-BE49-F238E27FC236}">
                <a16:creationId xmlns:a16="http://schemas.microsoft.com/office/drawing/2014/main" id="{FF508BC2-D0E6-462C-8817-CF53BC4DEEF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76" name="長方形 75">
              <a:extLst>
                <a:ext uri="{FF2B5EF4-FFF2-40B4-BE49-F238E27FC236}">
                  <a16:creationId xmlns:a16="http://schemas.microsoft.com/office/drawing/2014/main" id="{545E99BE-4C07-4385-A20F-E6878FCB4FF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ja-JP" altLang="en-US" dirty="0">
                <a:latin typeface="Meiryo UI" panose="020B0604030504040204" pitchFamily="50" charset="-128"/>
                <a:ea typeface="Meiryo UI" panose="020B0604030504040204" pitchFamily="50" charset="-128"/>
              </a:endParaRPr>
            </a:p>
          </p:txBody>
        </p:sp>
        <p:pic>
          <p:nvPicPr>
            <p:cNvPr id="77" name="画像 76">
              <a:extLst>
                <a:ext uri="{FF2B5EF4-FFF2-40B4-BE49-F238E27FC236}">
                  <a16:creationId xmlns:a16="http://schemas.microsoft.com/office/drawing/2014/main" id="{808CE3CF-ACF3-4369-AC4C-5F9ADE71E5BD}"/>
                </a:ext>
                <a:ext uri="{C183D7F6-B498-43B3-948B-1728B52AA6E4}">
                  <adec:decorative xmlns=""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7">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91" name="長方形 78">
            <a:extLst>
              <a:ext uri="{FF2B5EF4-FFF2-40B4-BE49-F238E27FC236}">
                <a16:creationId xmlns:a16="http://schemas.microsoft.com/office/drawing/2014/main" id="{B76622F9-95FA-4AAD-9498-8E3D6C96AF0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002377"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タイトル 1">
            <a:extLst>
              <a:ext uri="{FF2B5EF4-FFF2-40B4-BE49-F238E27FC236}">
                <a16:creationId xmlns:a16="http://schemas.microsoft.com/office/drawing/2014/main" id="{D0D5C3FC-6172-405C-9AFC-93072A8DCF6C}"/>
              </a:ext>
            </a:extLst>
          </p:cNvPr>
          <p:cNvSpPr>
            <a:spLocks noGrp="1"/>
          </p:cNvSpPr>
          <p:nvPr>
            <p:ph type="title"/>
          </p:nvPr>
        </p:nvSpPr>
        <p:spPr>
          <a:xfrm>
            <a:off x="76200" y="753228"/>
            <a:ext cx="6868714" cy="1080938"/>
          </a:xfrm>
        </p:spPr>
        <p:txBody>
          <a:bodyPr vert="horz" lIns="91440" tIns="45720" rIns="91440" bIns="45720" rtlCol="0" anchor="ctr">
            <a:normAutofit/>
          </a:bodyPr>
          <a:lstStyle/>
          <a:p>
            <a:pPr rtl="0"/>
            <a:r>
              <a:rPr lang="ja-JP" altLang="en-US" dirty="0">
                <a:latin typeface="Meiryo UI"/>
                <a:ea typeface="Meiryo UI"/>
              </a:rPr>
              <a:t>膝前十字靭帯</a:t>
            </a:r>
            <a:r>
              <a:rPr lang="ja-JP" altLang="en-US" dirty="0" smtClean="0">
                <a:latin typeface="Meiryo UI"/>
                <a:ea typeface="Meiryo UI"/>
              </a:rPr>
              <a:t>損傷</a:t>
            </a:r>
            <a:r>
              <a:rPr lang="en-US" altLang="ja-JP" dirty="0" smtClean="0">
                <a:latin typeface="Meiryo UI"/>
                <a:ea typeface="Meiryo UI"/>
              </a:rPr>
              <a:t/>
            </a:r>
            <a:br>
              <a:rPr lang="en-US" altLang="ja-JP" dirty="0" smtClean="0">
                <a:latin typeface="Meiryo UI"/>
                <a:ea typeface="Meiryo UI"/>
              </a:rPr>
            </a:br>
            <a:r>
              <a:rPr lang="ja-JP" altLang="en-US" dirty="0">
                <a:latin typeface="Meiryo UI"/>
                <a:ea typeface="Meiryo UI"/>
              </a:rPr>
              <a:t>　</a:t>
            </a:r>
            <a:r>
              <a:rPr lang="ja-JP" altLang="en-US" dirty="0" smtClean="0">
                <a:latin typeface="Meiryo UI"/>
                <a:ea typeface="Meiryo UI"/>
              </a:rPr>
              <a:t>　　　　　　　　　　　（女性に多い）</a:t>
            </a:r>
            <a:endParaRPr lang="ja-JP" altLang="en-US" dirty="0"/>
          </a:p>
        </p:txBody>
      </p:sp>
      <p:pic>
        <p:nvPicPr>
          <p:cNvPr id="92" name="画像 80">
            <a:extLst>
              <a:ext uri="{FF2B5EF4-FFF2-40B4-BE49-F238E27FC236}">
                <a16:creationId xmlns:a16="http://schemas.microsoft.com/office/drawing/2014/main" id="{DFD6E812-7831-40CE-93CF-E0EBB8521175}"/>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8">
            <a:extLst>
              <a:ext uri="{28A0092B-C50C-407E-A947-70E740481C1C}">
                <a14:useLocalDpi xmlns:a14="http://schemas.microsoft.com/office/drawing/2010/main" val="0"/>
              </a:ext>
            </a:extLst>
          </a:blip>
          <a:stretch>
            <a:fillRect/>
          </a:stretch>
        </p:blipFill>
        <p:spPr>
          <a:xfrm>
            <a:off x="2" y="1970240"/>
            <a:ext cx="7040880" cy="202738"/>
          </a:xfrm>
          <a:prstGeom prst="rect">
            <a:avLst/>
          </a:prstGeom>
        </p:spPr>
      </p:pic>
      <p:pic>
        <p:nvPicPr>
          <p:cNvPr id="4" name="画像 3" descr="壁に立てかけられた自転車">
            <a:extLst>
              <a:ext uri="{FF2B5EF4-FFF2-40B4-BE49-F238E27FC236}">
                <a16:creationId xmlns:a16="http://schemas.microsoft.com/office/drawing/2014/main" id="{E2266ACB-9EA5-4492-8AC3-72830A579538}"/>
              </a:ext>
            </a:extLst>
          </p:cNvPr>
          <p:cNvPicPr>
            <a:picLocks noChangeAspect="1"/>
          </p:cNvPicPr>
          <p:nvPr/>
        </p:nvPicPr>
        <p:blipFill rotWithShape="1">
          <a:blip r:embed="rId10"/>
          <a:srcRect r="9432" b="2"/>
          <a:stretch/>
        </p:blipFill>
        <p:spPr>
          <a:xfrm>
            <a:off x="7318966" y="484632"/>
            <a:ext cx="4495806" cy="3511948"/>
          </a:xfrm>
          <a:prstGeom prst="rect">
            <a:avLst/>
          </a:prstGeom>
          <a:ln>
            <a:noFill/>
          </a:ln>
          <a:effectLst>
            <a:outerShdw blurRad="76200" dist="63500" dir="5040000" algn="tl" rotWithShape="0">
              <a:srgbClr val="000000">
                <a:alpha val="41000"/>
              </a:srgbClr>
            </a:outerShdw>
          </a:effectLst>
        </p:spPr>
      </p:pic>
      <p:pic>
        <p:nvPicPr>
          <p:cNvPr id="14" name="コンテンツ プレースホルダー 13" descr="家へ続く石畳の小道">
            <a:extLst>
              <a:ext uri="{FF2B5EF4-FFF2-40B4-BE49-F238E27FC236}">
                <a16:creationId xmlns:a16="http://schemas.microsoft.com/office/drawing/2014/main" id="{01A471F8-8C11-4C6C-A961-E2F33F3BBA25}"/>
              </a:ext>
            </a:extLst>
          </p:cNvPr>
          <p:cNvPicPr>
            <a:picLocks noGrp="1" noChangeAspect="1"/>
          </p:cNvPicPr>
          <p:nvPr>
            <p:ph sz="half" idx="1"/>
          </p:nvPr>
        </p:nvPicPr>
        <p:blipFill rotWithShape="1">
          <a:blip r:embed="rId11"/>
          <a:srcRect t="10758" r="2" b="2"/>
          <a:stretch/>
        </p:blipFill>
        <p:spPr>
          <a:xfrm>
            <a:off x="7318965" y="4150596"/>
            <a:ext cx="1663109" cy="2223497"/>
          </a:xfrm>
          <a:prstGeom prst="rect">
            <a:avLst/>
          </a:prstGeom>
          <a:ln>
            <a:noFill/>
          </a:ln>
          <a:effectLst>
            <a:outerShdw blurRad="76200" dist="63500" dir="5040000" algn="tl" rotWithShape="0">
              <a:srgbClr val="000000">
                <a:alpha val="41000"/>
              </a:srgbClr>
            </a:outerShdw>
          </a:effectLst>
        </p:spPr>
      </p:pic>
      <p:pic>
        <p:nvPicPr>
          <p:cNvPr id="6" name="画像 5" descr="上から見た密集した家々">
            <a:extLst>
              <a:ext uri="{FF2B5EF4-FFF2-40B4-BE49-F238E27FC236}">
                <a16:creationId xmlns:a16="http://schemas.microsoft.com/office/drawing/2014/main" id="{16029391-6833-4C19-8C68-1C1E6E0D98E2}"/>
              </a:ext>
            </a:extLst>
          </p:cNvPr>
          <p:cNvPicPr>
            <a:picLocks noChangeAspect="1"/>
          </p:cNvPicPr>
          <p:nvPr/>
        </p:nvPicPr>
        <p:blipFill rotWithShape="1">
          <a:blip r:embed="rId12"/>
          <a:srcRect l="17286" r="2836" b="2"/>
          <a:stretch/>
        </p:blipFill>
        <p:spPr>
          <a:xfrm>
            <a:off x="9144000" y="4150596"/>
            <a:ext cx="2670772" cy="2231808"/>
          </a:xfrm>
          <a:prstGeom prst="rect">
            <a:avLst/>
          </a:prstGeom>
          <a:ln>
            <a:noFill/>
          </a:ln>
          <a:effectLst>
            <a:outerShdw blurRad="76200" dist="63500" dir="5040000" algn="tl" rotWithShape="0">
              <a:srgbClr val="000000">
                <a:alpha val="41000"/>
              </a:srgbClr>
            </a:outerShdw>
          </a:effectLst>
        </p:spPr>
      </p:pic>
      <p:graphicFrame>
        <p:nvGraphicFramePr>
          <p:cNvPr id="9" name="コンテンツ プレースホルダー 8" descr="SmartArt アイコン グラフィック">
            <a:extLst>
              <a:ext uri="{FF2B5EF4-FFF2-40B4-BE49-F238E27FC236}">
                <a16:creationId xmlns:a16="http://schemas.microsoft.com/office/drawing/2014/main" id="{157650F6-FA77-404F-9ABC-2AB4FBD56F48}"/>
              </a:ext>
            </a:extLst>
          </p:cNvPr>
          <p:cNvGraphicFramePr>
            <a:graphicFrameLocks noGrp="1"/>
          </p:cNvGraphicFramePr>
          <p:nvPr>
            <p:ph sz="half" idx="2"/>
            <p:extLst>
              <p:ext uri="{D42A27DB-BD31-4B8C-83A1-F6EECF244321}">
                <p14:modId xmlns:p14="http://schemas.microsoft.com/office/powerpoint/2010/main" val="3207702535"/>
              </p:ext>
            </p:extLst>
          </p:nvPr>
        </p:nvGraphicFramePr>
        <p:xfrm>
          <a:off x="680321" y="2336873"/>
          <a:ext cx="6106979" cy="359931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47" name="テキスト ボックス 46">
            <a:extLst>
              <a:ext uri="{FF2B5EF4-FFF2-40B4-BE49-F238E27FC236}">
                <a16:creationId xmlns:a16="http://schemas.microsoft.com/office/drawing/2014/main" id="{A6FEF04F-AE43-46D6-90C0-6546040C0AE8}"/>
              </a:ext>
            </a:extLst>
          </p:cNvPr>
          <p:cNvSpPr txBox="1"/>
          <p:nvPr/>
        </p:nvSpPr>
        <p:spPr>
          <a:xfrm>
            <a:off x="254001" y="2431143"/>
            <a:ext cx="6923313"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3200" dirty="0">
                <a:latin typeface="MS Gothic"/>
                <a:ea typeface="MS Gothic"/>
              </a:rPr>
              <a:t>非接触型では、</a:t>
            </a:r>
            <a:r>
              <a:rPr lang="ja-JP" altLang="en-US" sz="3200" dirty="0" smtClean="0">
                <a:latin typeface="MS Gothic"/>
                <a:ea typeface="MS Gothic"/>
              </a:rPr>
              <a:t>ストップ</a:t>
            </a:r>
            <a:r>
              <a:rPr lang="ja-JP" altLang="en-US" sz="3200" dirty="0">
                <a:latin typeface="MS Gothic"/>
                <a:ea typeface="MS Gothic"/>
              </a:rPr>
              <a:t>動作・ジャンプの着地あるいは方向転換時</a:t>
            </a:r>
            <a:r>
              <a:rPr lang="en-US" altLang="ja-JP" sz="3200" dirty="0">
                <a:latin typeface="MS Gothic"/>
                <a:ea typeface="ＭＳ Ｐゴシック"/>
              </a:rPr>
              <a:t> </a:t>
            </a:r>
            <a:r>
              <a:rPr lang="ja-JP" altLang="en-US" sz="3200" dirty="0">
                <a:latin typeface="MS Gothic"/>
                <a:ea typeface="MS Gothic"/>
              </a:rPr>
              <a:t>に膝を捻るような形で受傷することが多く、</a:t>
            </a:r>
            <a:r>
              <a:rPr lang="en-US" altLang="ja-JP" sz="3200" dirty="0">
                <a:latin typeface="MS Gothic"/>
                <a:ea typeface="ＭＳ Ｐゴシック"/>
              </a:rPr>
              <a:t> </a:t>
            </a:r>
            <a:r>
              <a:rPr lang="ja-JP" altLang="en-US" sz="3200" dirty="0">
                <a:latin typeface="MS Gothic"/>
                <a:ea typeface="MS Gothic"/>
              </a:rPr>
              <a:t>受傷時には膝のずれ感や断裂音を自覚する</a:t>
            </a:r>
            <a:r>
              <a:rPr lang="ja-JP" altLang="en-US" sz="3200" dirty="0" smtClean="0">
                <a:latin typeface="MS Gothic"/>
                <a:ea typeface="MS Gothic"/>
              </a:rPr>
              <a:t>こと</a:t>
            </a:r>
            <a:r>
              <a:rPr lang="ja-JP" altLang="en-US" sz="3200" dirty="0">
                <a:latin typeface="MS Gothic"/>
                <a:ea typeface="MS Gothic"/>
              </a:rPr>
              <a:t>もある。</a:t>
            </a:r>
            <a:endParaRPr lang="en-US" altLang="ja-JP" sz="3200" dirty="0">
              <a:latin typeface="MS Gothic"/>
              <a:ea typeface="MS Gothic"/>
            </a:endParaRPr>
          </a:p>
          <a:p>
            <a:r>
              <a:rPr lang="ja-JP" altLang="en-US" sz="3200" dirty="0">
                <a:latin typeface="MS Gothic"/>
                <a:ea typeface="MS Gothic"/>
              </a:rPr>
              <a:t>接触型では、膝関節を外反強制（膝</a:t>
            </a:r>
            <a:r>
              <a:rPr lang="en-US" altLang="ja-JP" sz="3200" dirty="0">
                <a:latin typeface="MS Gothic"/>
                <a:ea typeface="ＭＳ Ｐゴシック"/>
              </a:rPr>
              <a:t> </a:t>
            </a:r>
            <a:r>
              <a:rPr lang="ja-JP" altLang="en-US" sz="3200" dirty="0">
                <a:latin typeface="MS Gothic"/>
                <a:ea typeface="MS Gothic"/>
              </a:rPr>
              <a:t>関節が強制的に内側に湾曲させられること</a:t>
            </a:r>
            <a:r>
              <a:rPr lang="ja-JP" altLang="en-US" sz="3200" dirty="0" smtClean="0">
                <a:latin typeface="MS Gothic"/>
                <a:ea typeface="MS Gothic"/>
              </a:rPr>
              <a:t>）され</a:t>
            </a:r>
            <a:r>
              <a:rPr lang="ja-JP" altLang="en-US" sz="3200" dirty="0">
                <a:latin typeface="MS Gothic"/>
                <a:ea typeface="MS Gothic"/>
              </a:rPr>
              <a:t>受傷することが多い。</a:t>
            </a:r>
            <a:endParaRPr lang="en-US" altLang="ja-JP" sz="3200" dirty="0">
              <a:latin typeface="MS Gothic"/>
              <a:ea typeface="MS Gothic"/>
            </a:endParaRPr>
          </a:p>
        </p:txBody>
      </p:sp>
      <p:pic>
        <p:nvPicPr>
          <p:cNvPr id="5"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0449599" y="1075533"/>
            <a:ext cx="304800" cy="304800"/>
          </a:xfrm>
          <a:prstGeom prst="rect">
            <a:avLst/>
          </a:prstGeom>
        </p:spPr>
      </p:pic>
      <p:pic>
        <p:nvPicPr>
          <p:cNvPr id="7" name="オーディオ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914059797"/>
      </p:ext>
    </p:extLst>
  </p:cSld>
  <p:clrMapOvr>
    <a:masterClrMapping/>
  </p:clrMapOvr>
  <mc:AlternateContent xmlns:mc="http://schemas.openxmlformats.org/markup-compatibility/2006" xmlns:p14="http://schemas.microsoft.com/office/powerpoint/2010/main">
    <mc:Choice Requires="p14">
      <p:transition spd="slow" p14:dur="2000" advTm="74592"/>
    </mc:Choice>
    <mc:Fallback xmlns="">
      <p:transition spd="slow" advTm="74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2045" fill="hold"/>
                                        <p:tgtEl>
                                          <p:spTgt spid="5"/>
                                        </p:tgtEl>
                                      </p:cBhvr>
                                    </p:cmd>
                                  </p:childTnLst>
                                </p:cTn>
                              </p:par>
                            </p:childTnLst>
                          </p:cTn>
                        </p:par>
                      </p:childTnLst>
                    </p:cTn>
                  </p:par>
                </p:childTnLst>
              </p:cTn>
              <p:nextCondLst>
                <p:cond evt="onClick" delay="0">
                  <p:tgtEl>
                    <p:spTgt spid="5"/>
                  </p:tgtEl>
                </p:cond>
              </p:nextCondLst>
            </p:seq>
            <p:audio>
              <p:cMediaNode vol="80000">
                <p:cTn id="12" fill="hold" display="0">
                  <p:stCondLst>
                    <p:cond delay="indefinite"/>
                  </p:stCondLst>
                  <p:endCondLst>
                    <p:cond evt="onStopAudio" delay="0">
                      <p:tgtEl>
                        <p:sldTgt/>
                      </p:tgtEl>
                    </p:cond>
                  </p:endCondLst>
                </p:cTn>
                <p:tgtEl>
                  <p:spTgt spid="5"/>
                </p:tgtEl>
              </p:cMediaNode>
            </p:audio>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3235" objId="5"/>
        <p14:triggerEvt type="onClick" time="3236" objId="5"/>
        <p14:stopEvt time="74592" objId="5"/>
      </p14:showEvtLst>
    </p:ext>
  </p:extLs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90FFBA-DDAE-4248-B30B-2821CE5E9396}"/>
              </a:ext>
            </a:extLst>
          </p:cNvPr>
          <p:cNvSpPr>
            <a:spLocks noGrp="1"/>
          </p:cNvSpPr>
          <p:nvPr>
            <p:ph type="title"/>
          </p:nvPr>
        </p:nvSpPr>
        <p:spPr/>
        <p:txBody>
          <a:bodyPr vert="horz" lIns="91440" tIns="45720" rIns="91440" bIns="45720" rtlCol="0" anchor="ctr">
            <a:normAutofit/>
          </a:bodyPr>
          <a:lstStyle/>
          <a:p>
            <a:pPr algn="ctr" rtl="0"/>
            <a:r>
              <a:rPr lang="ja-JP" altLang="en-US" sz="5400">
                <a:latin typeface="MS Gothic"/>
                <a:ea typeface="MS Gothic"/>
              </a:rPr>
              <a:t>肉離れ</a:t>
            </a:r>
            <a:endParaRPr lang="ja-JP" sz="5400">
              <a:latin typeface="MS Gothic"/>
              <a:ea typeface="MS Gothic"/>
            </a:endParaRPr>
          </a:p>
        </p:txBody>
      </p:sp>
      <p:sp>
        <p:nvSpPr>
          <p:cNvPr id="36" name="テキスト ボックス 35">
            <a:extLst>
              <a:ext uri="{FF2B5EF4-FFF2-40B4-BE49-F238E27FC236}">
                <a16:creationId xmlns:a16="http://schemas.microsoft.com/office/drawing/2014/main" id="{1A525F69-153F-4D33-8E81-4AC4567F64BC}"/>
              </a:ext>
            </a:extLst>
          </p:cNvPr>
          <p:cNvSpPr txBox="1"/>
          <p:nvPr/>
        </p:nvSpPr>
        <p:spPr>
          <a:xfrm>
            <a:off x="522514" y="2068286"/>
            <a:ext cx="6473371"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4000">
                <a:latin typeface="MS Gothic"/>
                <a:ea typeface="MS Gothic"/>
                <a:cs typeface="arial"/>
              </a:rPr>
              <a:t>スポーツ中、筋肉が収縮している時、正反対の伸ばされる力が加わることによって起こる筋肉の断裂です。</a:t>
            </a:r>
            <a:r>
              <a:rPr lang="en-US" altLang="ja-JP" sz="4000" dirty="0">
                <a:latin typeface="MS Gothic"/>
                <a:ea typeface="ＭＳ Ｐゴシック"/>
                <a:cs typeface="arial"/>
              </a:rPr>
              <a:t> </a:t>
            </a:r>
            <a:r>
              <a:rPr lang="ja-JP" altLang="en-US" sz="4000">
                <a:latin typeface="MS Gothic"/>
                <a:ea typeface="MS Gothic"/>
                <a:cs typeface="arial"/>
              </a:rPr>
              <a:t>「神経と筋肉の連携ミス」により誘発されると言われています。</a:t>
            </a:r>
            <a:endParaRPr lang="en-US" altLang="ja-JP" sz="4000">
              <a:latin typeface="MS Gothic"/>
              <a:ea typeface="MS Gothic"/>
            </a:endParaRPr>
          </a:p>
        </p:txBody>
      </p:sp>
      <p:pic>
        <p:nvPicPr>
          <p:cNvPr id="46" name="図 46" descr="ダイアグラム&#10;&#10;説明は自動で生成されたものです">
            <a:extLst>
              <a:ext uri="{FF2B5EF4-FFF2-40B4-BE49-F238E27FC236}">
                <a16:creationId xmlns:a16="http://schemas.microsoft.com/office/drawing/2014/main" id="{FF84D652-1586-4E7B-BBCC-380B3CF65C26}"/>
              </a:ext>
            </a:extLst>
          </p:cNvPr>
          <p:cNvPicPr>
            <a:picLocks noGrp="1" noChangeAspect="1"/>
          </p:cNvPicPr>
          <p:nvPr>
            <p:ph idx="1"/>
          </p:nvPr>
        </p:nvPicPr>
        <p:blipFill>
          <a:blip r:embed="rId7"/>
          <a:stretch>
            <a:fillRect/>
          </a:stretch>
        </p:blipFill>
        <p:spPr>
          <a:xfrm>
            <a:off x="6981043" y="2163310"/>
            <a:ext cx="5140075" cy="4629376"/>
          </a:xfrm>
        </p:spPr>
      </p:pic>
      <p:pic>
        <p:nvPicPr>
          <p:cNvPr id="3"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43600" y="3276600"/>
            <a:ext cx="304800" cy="304800"/>
          </a:xfrm>
          <a:prstGeom prst="rect">
            <a:avLst/>
          </a:prstGeom>
        </p:spPr>
      </p:pic>
      <p:pic>
        <p:nvPicPr>
          <p:cNvPr id="5" name="オーディオ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270641933"/>
      </p:ext>
    </p:extLst>
  </p:cSld>
  <p:clrMapOvr>
    <a:masterClrMapping/>
  </p:clrMapOvr>
  <mc:AlternateContent xmlns:mc="http://schemas.openxmlformats.org/markup-compatibility/2006" xmlns:p14="http://schemas.microsoft.com/office/powerpoint/2010/main">
    <mc:Choice Requires="p14">
      <p:transition spd="slow" p14:dur="2000" advTm="89542"/>
    </mc:Choice>
    <mc:Fallback xmlns="">
      <p:transition spd="slow" advTm="89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7184" fill="hold"/>
                                        <p:tgtEl>
                                          <p:spTgt spid="3"/>
                                        </p:tgtEl>
                                      </p:cBhvr>
                                    </p:cmd>
                                  </p:childTnLst>
                                </p:cTn>
                              </p:par>
                            </p:childTnLst>
                          </p:cTn>
                        </p:par>
                      </p:childTnLst>
                    </p:cTn>
                  </p:par>
                </p:childTnLst>
              </p:cTn>
              <p:nextCondLst>
                <p:cond evt="onClick" delay="0">
                  <p:tgtEl>
                    <p:spTgt spid="3"/>
                  </p:tgtEl>
                </p:cond>
              </p:nextCondLst>
            </p:seq>
            <p:audio>
              <p:cMediaNode vol="80000">
                <p:cTn id="12" fill="hold" display="0">
                  <p:stCondLst>
                    <p:cond delay="indefinite"/>
                  </p:stCondLst>
                  <p:endCondLst>
                    <p:cond evt="onStopAudio" delay="0">
                      <p:tgtEl>
                        <p:sldTgt/>
                      </p:tgtEl>
                    </p:cond>
                  </p:endCondLst>
                </p:cTn>
                <p:tgtEl>
                  <p:spTgt spid="3"/>
                </p:tgtEl>
              </p:cMediaNode>
            </p:audi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291" objId="3"/>
        <p14:triggerEvt type="onClick" time="2291" objId="3"/>
        <p14:stopEvt time="89498" objId="3"/>
      </p14:showEvtLst>
    </p:ext>
  </p:extLst>
</p:sld>
</file>

<file path=ppt/theme/theme1.xml><?xml version="1.0" encoding="utf-8"?>
<a:theme xmlns:a="http://schemas.openxmlformats.org/drawingml/2006/main" name="ベルリン">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4ECD3F-6DB3-46AA-9E81-2952CB11956D}">
  <ds:schemaRefs>
    <ds:schemaRef ds:uri="http://schemas.microsoft.com/sharepoint/v3/contenttype/forms"/>
  </ds:schemaRefs>
</ds:datastoreItem>
</file>

<file path=customXml/itemProps2.xml><?xml version="1.0" encoding="utf-8"?>
<ds:datastoreItem xmlns:ds="http://schemas.openxmlformats.org/officeDocument/2006/customXml" ds:itemID="{099E48DB-F449-4B08-BFBD-C4488AD26528}">
  <ds:schemaRefs>
    <ds:schemaRef ds:uri="http://schemas.microsoft.com/office/2006/documentManagement/type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71af3243-3dd4-4a8d-8c0d-dd76da1f02a5"/>
    <ds:schemaRef ds:uri="http://www.w3.org/XML/1998/namespace"/>
  </ds:schemaRefs>
</ds:datastoreItem>
</file>

<file path=customXml/itemProps3.xml><?xml version="1.0" encoding="utf-8"?>
<ds:datastoreItem xmlns:ds="http://schemas.openxmlformats.org/officeDocument/2006/customXml" ds:itemID="{E89F74BE-202B-40EC-9CCD-9890F0FAE8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145</TotalTime>
  <Words>311</Words>
  <Application>Microsoft Office PowerPoint</Application>
  <PresentationFormat>ワイド画面</PresentationFormat>
  <Paragraphs>14</Paragraphs>
  <Slides>4</Slides>
  <Notes>2</Notes>
  <HiddenSlides>0</HiddenSlides>
  <MMClips>8</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vt:i4>
      </vt:variant>
    </vt:vector>
  </HeadingPairs>
  <TitlesOfParts>
    <vt:vector size="11" baseType="lpstr">
      <vt:lpstr>Meiryo UI</vt:lpstr>
      <vt:lpstr>ＭＳ Ｐゴシック</vt:lpstr>
      <vt:lpstr>ＭＳ ゴシック</vt:lpstr>
      <vt:lpstr>ＭＳ ゴシック</vt:lpstr>
      <vt:lpstr>arial</vt:lpstr>
      <vt:lpstr>arial</vt:lpstr>
      <vt:lpstr>ベルリン</vt:lpstr>
      <vt:lpstr>疲労骨折</vt:lpstr>
      <vt:lpstr>腸脛靱帯炎の発生機序（ランナー膝）</vt:lpstr>
      <vt:lpstr>膝前十字靭帯損傷 　　　　　　　　　　　　（女性に多い）</vt:lpstr>
      <vt:lpstr>肉離れ</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 Berlin Design</dc:title>
  <dc:creator>宮川　三平</dc:creator>
  <cp:lastModifiedBy>宮川　三平</cp:lastModifiedBy>
  <cp:revision>92</cp:revision>
  <dcterms:created xsi:type="dcterms:W3CDTF">2020-10-21T07:05:45Z</dcterms:created>
  <dcterms:modified xsi:type="dcterms:W3CDTF">2020-10-22T08:53:43Z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