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4660"/>
  </p:normalViewPr>
  <p:slideViewPr>
    <p:cSldViewPr snapToGrid="0">
      <p:cViewPr varScale="1">
        <p:scale>
          <a:sx n="60" d="100"/>
          <a:sy n="60" d="100"/>
        </p:scale>
        <p:origin x="39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0BD3-B0A9-44BE-8024-A3BAE064E7DB}" type="datetimeFigureOut">
              <a:rPr kumimoji="1" lang="ja-JP" altLang="en-US" smtClean="0"/>
              <a:t>2020/10/18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1DA-61DA-43FD-99AA-A6B441D0C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2370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0BD3-B0A9-44BE-8024-A3BAE064E7DB}" type="datetimeFigureOut">
              <a:rPr kumimoji="1" lang="ja-JP" altLang="en-US" smtClean="0"/>
              <a:t>2020/10/18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1DA-61DA-43FD-99AA-A6B441D0C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5374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0BD3-B0A9-44BE-8024-A3BAE064E7DB}" type="datetimeFigureOut">
              <a:rPr kumimoji="1" lang="ja-JP" altLang="en-US" smtClean="0"/>
              <a:t>2020/10/18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1DA-61DA-43FD-99AA-A6B441D0C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28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596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117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049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233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1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47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130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0BD3-B0A9-44BE-8024-A3BAE064E7DB}" type="datetimeFigureOut">
              <a:rPr kumimoji="1" lang="ja-JP" altLang="en-US" smtClean="0"/>
              <a:t>2020/10/18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1DA-61DA-43FD-99AA-A6B441D0C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7677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547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233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7077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8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40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47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861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27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0BD3-B0A9-44BE-8024-A3BAE064E7DB}" type="datetimeFigureOut">
              <a:rPr kumimoji="1" lang="ja-JP" altLang="en-US" smtClean="0"/>
              <a:t>2020/10/18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1DA-61DA-43FD-99AA-A6B441D0C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25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0BD3-B0A9-44BE-8024-A3BAE064E7DB}" type="datetimeFigureOut">
              <a:rPr kumimoji="1" lang="ja-JP" altLang="en-US" smtClean="0"/>
              <a:t>2020/10/18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1DA-61DA-43FD-99AA-A6B441D0C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392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0BD3-B0A9-44BE-8024-A3BAE064E7DB}" type="datetimeFigureOut">
              <a:rPr kumimoji="1" lang="ja-JP" altLang="en-US" smtClean="0"/>
              <a:t>2020/10/18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1DA-61DA-43FD-99AA-A6B441D0C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237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0BD3-B0A9-44BE-8024-A3BAE064E7DB}" type="datetimeFigureOut">
              <a:rPr kumimoji="1" lang="ja-JP" altLang="en-US" smtClean="0"/>
              <a:t>2020/10/18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1DA-61DA-43FD-99AA-A6B441D0C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54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0BD3-B0A9-44BE-8024-A3BAE064E7DB}" type="datetimeFigureOut">
              <a:rPr kumimoji="1" lang="ja-JP" altLang="en-US" smtClean="0"/>
              <a:t>2020/10/18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1DA-61DA-43FD-99AA-A6B441D0C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3656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0BD3-B0A9-44BE-8024-A3BAE064E7DB}" type="datetimeFigureOut">
              <a:rPr kumimoji="1" lang="ja-JP" altLang="en-US" smtClean="0"/>
              <a:t>2020/10/18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1DA-61DA-43FD-99AA-A6B441D0C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77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0BD3-B0A9-44BE-8024-A3BAE064E7DB}" type="datetimeFigureOut">
              <a:rPr kumimoji="1" lang="ja-JP" altLang="en-US" smtClean="0"/>
              <a:t>2020/10/18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1DA-61DA-43FD-99AA-A6B441D0C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13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E0BD3-B0A9-44BE-8024-A3BAE064E7DB}" type="datetimeFigureOut">
              <a:rPr kumimoji="1" lang="ja-JP" altLang="en-US" smtClean="0"/>
              <a:t>2020/10/18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0E1DA-61DA-43FD-99AA-A6B441D0C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63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4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4680C9-E53A-42C1-B241-EC5003818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951" y="252229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/>
                </a:solidFill>
              </a:rPr>
              <a:t>内分泌腺</a:t>
            </a:r>
          </a:p>
        </p:txBody>
      </p:sp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6967" y="408763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5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EDA045-9023-4B31-A27D-91FC53E19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1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19719A-83B1-4CB2-ABF0-15F2348E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57" y="32437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6000" b="1" dirty="0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ホルモンとは？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B1805B-ACA5-4A14-805D-FE0AB3420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05" y="1833418"/>
            <a:ext cx="9638950" cy="3880773"/>
          </a:xfrm>
        </p:spPr>
        <p:txBody>
          <a:bodyPr>
            <a:normAutofit/>
          </a:bodyPr>
          <a:lstStyle/>
          <a:p>
            <a:r>
              <a:rPr lang="ja-JP" altLang="en-US" sz="2800" dirty="0">
                <a:solidFill>
                  <a:schemeClr val="tx1"/>
                </a:solidFill>
              </a:rPr>
              <a:t>内分泌腺でつくられ、</a:t>
            </a:r>
            <a:r>
              <a:rPr lang="ja-JP" altLang="en-US" sz="2800" dirty="0">
                <a:solidFill>
                  <a:srgbClr val="FF0000"/>
                </a:solidFill>
              </a:rPr>
              <a:t>血液など体液を通じて</a:t>
            </a:r>
            <a:r>
              <a:rPr lang="ja-JP" altLang="en-US" sz="2800" dirty="0">
                <a:solidFill>
                  <a:schemeClr val="tx1"/>
                </a:solidFill>
              </a:rPr>
              <a:t>他の場所に運ばれて特定の細胞や組織、器官の活動に影響を及ぼす物質。標的細胞の</a:t>
            </a:r>
            <a:r>
              <a:rPr lang="ja-JP" altLang="en-US" sz="2800" dirty="0">
                <a:solidFill>
                  <a:srgbClr val="FF0000"/>
                </a:solidFill>
              </a:rPr>
              <a:t>ホルモン受容体</a:t>
            </a:r>
            <a:r>
              <a:rPr lang="ja-JP" altLang="en-US" sz="2800" dirty="0">
                <a:solidFill>
                  <a:schemeClr val="tx1"/>
                </a:solidFill>
              </a:rPr>
              <a:t>と結合することによって特異的な活動を開始する。</a:t>
            </a:r>
            <a:r>
              <a:rPr lang="ja-JP" altLang="en-US" sz="2800" dirty="0"/>
              <a:t>ホルモンの受容体には、細胞膜受容体と細胞内受容体の</a:t>
            </a:r>
            <a:r>
              <a:rPr lang="en-US" altLang="ja-JP" sz="2800" dirty="0"/>
              <a:t>2</a:t>
            </a:r>
            <a:r>
              <a:rPr lang="ja-JP" altLang="en-US" sz="2800" dirty="0"/>
              <a:t>種類がある。</a:t>
            </a:r>
            <a:endParaRPr lang="en-US" altLang="ja-JP" sz="2800" dirty="0"/>
          </a:p>
          <a:p>
            <a:r>
              <a:rPr lang="ja-JP" altLang="en-US" sz="2800" dirty="0">
                <a:solidFill>
                  <a:schemeClr val="tx1"/>
                </a:solidFill>
              </a:rPr>
              <a:t>ステロイド</a:t>
            </a:r>
            <a:r>
              <a:rPr lang="en-US" altLang="ja-JP" sz="2800" dirty="0">
                <a:solidFill>
                  <a:schemeClr val="tx1"/>
                </a:solidFill>
              </a:rPr>
              <a:t>(</a:t>
            </a:r>
            <a:r>
              <a:rPr lang="ja-JP" altLang="en-US" sz="2800" dirty="0">
                <a:solidFill>
                  <a:schemeClr val="tx1"/>
                </a:solidFill>
              </a:rPr>
              <a:t>副腎皮質ホルモン、性ホルモン</a:t>
            </a:r>
            <a:r>
              <a:rPr lang="en-US" altLang="ja-JP" sz="2800" dirty="0">
                <a:solidFill>
                  <a:schemeClr val="tx1"/>
                </a:solidFill>
              </a:rPr>
              <a:t>)</a:t>
            </a:r>
            <a:r>
              <a:rPr lang="ja-JP" altLang="en-US" sz="2800" dirty="0" err="1">
                <a:solidFill>
                  <a:schemeClr val="tx1"/>
                </a:solidFill>
              </a:rPr>
              <a:t>、</a:t>
            </a:r>
            <a:r>
              <a:rPr lang="ja-JP" altLang="en-US" sz="2800" dirty="0">
                <a:solidFill>
                  <a:schemeClr val="tx1"/>
                </a:solidFill>
              </a:rPr>
              <a:t>ペプチド</a:t>
            </a:r>
            <a:r>
              <a:rPr lang="en-US" altLang="ja-JP" sz="2800" dirty="0">
                <a:solidFill>
                  <a:schemeClr val="tx1"/>
                </a:solidFill>
              </a:rPr>
              <a:t>(</a:t>
            </a:r>
            <a:r>
              <a:rPr lang="ja-JP" altLang="en-US" sz="2800" dirty="0">
                <a:solidFill>
                  <a:schemeClr val="tx1"/>
                </a:solidFill>
              </a:rPr>
              <a:t>インスリン、脳下垂体ホルモン</a:t>
            </a:r>
            <a:r>
              <a:rPr lang="en-US" altLang="ja-JP" sz="2800" dirty="0">
                <a:solidFill>
                  <a:schemeClr val="tx1"/>
                </a:solidFill>
              </a:rPr>
              <a:t>)</a:t>
            </a:r>
            <a:r>
              <a:rPr lang="ja-JP" altLang="en-US" sz="2800" dirty="0" err="1">
                <a:solidFill>
                  <a:schemeClr val="tx1"/>
                </a:solidFill>
              </a:rPr>
              <a:t>、</a:t>
            </a:r>
            <a:r>
              <a:rPr lang="ja-JP" altLang="en-US" sz="2800" dirty="0">
                <a:solidFill>
                  <a:schemeClr val="tx1"/>
                </a:solidFill>
              </a:rPr>
              <a:t>アミノ酸誘導体</a:t>
            </a:r>
            <a:r>
              <a:rPr lang="en-US" altLang="ja-JP" sz="2800" dirty="0">
                <a:solidFill>
                  <a:schemeClr val="tx1"/>
                </a:solidFill>
              </a:rPr>
              <a:t>(</a:t>
            </a:r>
            <a:r>
              <a:rPr lang="ja-JP" altLang="en-US" sz="2800" dirty="0">
                <a:solidFill>
                  <a:schemeClr val="tx1"/>
                </a:solidFill>
              </a:rPr>
              <a:t>アドレナリン、甲状腺ホルモン</a:t>
            </a:r>
            <a:r>
              <a:rPr lang="en-US" altLang="ja-JP" sz="2800" dirty="0">
                <a:solidFill>
                  <a:schemeClr val="tx1"/>
                </a:solidFill>
              </a:rPr>
              <a:t>)</a:t>
            </a:r>
            <a:r>
              <a:rPr lang="ja-JP" altLang="en-US" sz="2800" dirty="0">
                <a:solidFill>
                  <a:schemeClr val="tx1"/>
                </a:solidFill>
              </a:rPr>
              <a:t>が主なもの。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1652" y="556179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0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516BE40-70F4-4263-B47E-94647F581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9637"/>
            <a:ext cx="9535886" cy="5948363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EFEF52AC-871D-46BE-A7D7-E1A10615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90" y="0"/>
            <a:ext cx="8596668" cy="1320800"/>
          </a:xfrm>
        </p:spPr>
        <p:txBody>
          <a:bodyPr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内分泌腺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F21AB17-8598-4F11-A123-EC67EF829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0845" y="295059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2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9455FF2-628F-43E1-8972-959AAF8AB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59" y="0"/>
            <a:ext cx="12192000" cy="6858000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5314" y="85940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0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880D5BB-D0E7-44AF-926F-E91C817D2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2348" y="45388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8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640AF8B-9DA2-4247-8A1C-9B2D79BE7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3256" y="96277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1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E740A4-EC01-4B7B-8E1D-327302D03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膵臓は、外分泌（膵液）と内分泌がある。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D5C2B7-B1B5-430E-BD04-56C7FBE3B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235151" cy="3880773"/>
          </a:xfrm>
        </p:spPr>
        <p:txBody>
          <a:bodyPr/>
          <a:lstStyle/>
          <a:p>
            <a:r>
              <a:rPr kumimoji="1" lang="ja-JP" altLang="en-US" sz="2800" dirty="0"/>
              <a:t>内分泌→血糖調節ホルモン：インスリン　グルカゴン</a:t>
            </a:r>
            <a:endParaRPr kumimoji="1" lang="en-US" altLang="ja-JP" sz="2800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B0D8E6-2ED7-40B1-8EA1-DE4723B04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63" y="2723745"/>
            <a:ext cx="4649821" cy="388077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F4D2C48-E83C-4282-8D8E-7B1CD236D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604" y="2937393"/>
            <a:ext cx="5238750" cy="3667125"/>
          </a:xfrm>
          <a:prstGeom prst="rect">
            <a:avLst/>
          </a:prstGeom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7009" y="1117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2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D2DF69-B930-46FD-B245-8899B83B5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0772" y="556657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2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30E6689-959C-4BA9-AE71-9919DFECD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5314"/>
            <a:ext cx="4086807" cy="679268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16924DD-A680-46CC-85AF-81ADB7B5F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612" y="381000"/>
            <a:ext cx="7433388" cy="6477000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4918" y="228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6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ファセット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129</Words>
  <Application>Microsoft Office PowerPoint</Application>
  <PresentationFormat>ワイド画面</PresentationFormat>
  <Paragraphs>7</Paragraphs>
  <Slides>10</Slides>
  <Notes>0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10</vt:i4>
      </vt:variant>
    </vt:vector>
  </HeadingPairs>
  <TitlesOfParts>
    <vt:vector size="19" baseType="lpstr">
      <vt:lpstr>ＭＳ 明朝</vt:lpstr>
      <vt:lpstr>メイリオ</vt:lpstr>
      <vt:lpstr>游ゴシック</vt:lpstr>
      <vt:lpstr>游ゴシック Light</vt:lpstr>
      <vt:lpstr>Arial</vt:lpstr>
      <vt:lpstr>Trebuchet MS</vt:lpstr>
      <vt:lpstr>Wingdings 3</vt:lpstr>
      <vt:lpstr>Office テーマ</vt:lpstr>
      <vt:lpstr>ファセット</vt:lpstr>
      <vt:lpstr>内分泌腺</vt:lpstr>
      <vt:lpstr>ホルモンとは？</vt:lpstr>
      <vt:lpstr>内分泌腺</vt:lpstr>
      <vt:lpstr>PowerPoint プレゼンテーション</vt:lpstr>
      <vt:lpstr>PowerPoint プレゼンテーション</vt:lpstr>
      <vt:lpstr>PowerPoint プレゼンテーション</vt:lpstr>
      <vt:lpstr>膵臓は、外分泌（膵液）と内分泌がある。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内分泌腺</dc:title>
  <dc:creator>宮川　三平</dc:creator>
  <cp:lastModifiedBy>宮川　三平</cp:lastModifiedBy>
  <cp:revision>5</cp:revision>
  <dcterms:created xsi:type="dcterms:W3CDTF">2020-10-17T08:54:42Z</dcterms:created>
  <dcterms:modified xsi:type="dcterms:W3CDTF">2020-10-18T00:59:08Z</dcterms:modified>
</cp:coreProperties>
</file>