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3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02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40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83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56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40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318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3476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10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710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41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34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99FE4-106C-422C-B13B-F11684634F5C}" type="datetimeFigureOut">
              <a:rPr kumimoji="1" lang="ja-JP" altLang="en-US" smtClean="0"/>
              <a:t>2020/10/26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B1A3E-70A1-442D-8E8D-00DC091ABE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78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図 2"/>
          <p:cNvPicPr/>
          <p:nvPr/>
        </p:nvPicPr>
        <p:blipFill>
          <a:blip r:embed="rId6"/>
          <a:stretch/>
        </p:blipFill>
        <p:spPr>
          <a:xfrm>
            <a:off x="0" y="230041"/>
            <a:ext cx="12322440" cy="6847560"/>
          </a:xfrm>
          <a:prstGeom prst="rect">
            <a:avLst/>
          </a:prstGeom>
          <a:ln>
            <a:noFill/>
          </a:ln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3857" y="5397047"/>
            <a:ext cx="487363" cy="487363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683"/>
    </mc:Choice>
    <mc:Fallback xmlns="">
      <p:transition spd="slow" advTm="26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3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15" objId="2"/>
        <p14:stopEvt time="26368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図 2"/>
          <p:cNvPicPr/>
          <p:nvPr/>
        </p:nvPicPr>
        <p:blipFill>
          <a:blip r:embed="rId6"/>
          <a:stretch/>
        </p:blipFill>
        <p:spPr>
          <a:xfrm>
            <a:off x="7440" y="10440"/>
            <a:ext cx="12184560" cy="6847560"/>
          </a:xfrm>
          <a:prstGeom prst="rect">
            <a:avLst/>
          </a:prstGeom>
          <a:ln>
            <a:noFill/>
          </a:ln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7517" y="3190538"/>
            <a:ext cx="487363" cy="487363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41"/>
    </mc:Choice>
    <mc:Fallback xmlns="">
      <p:transition spd="slow" advTm="14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4" objId="2"/>
        <p14:stopEvt time="144511" objId="2"/>
      </p14:showEvtLst>
    </p:ext>
  </p:extLs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ワイド画面</PresentationFormat>
  <Paragraphs>0</Paragraphs>
  <Slides>2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宮川　三平</dc:creator>
  <cp:lastModifiedBy>宮川　三平</cp:lastModifiedBy>
  <cp:revision>5</cp:revision>
  <dcterms:created xsi:type="dcterms:W3CDTF">2020-10-26T05:07:56Z</dcterms:created>
  <dcterms:modified xsi:type="dcterms:W3CDTF">2020-10-26T05:14:21Z</dcterms:modified>
</cp:coreProperties>
</file>