
<file path=[Content_Types].xml><?xml version="1.0" encoding="utf-8"?>
<Types xmlns="http://schemas.openxmlformats.org/package/2006/content-types">
  <Default Extension="png" ContentType="image/png"/>
  <Default Extension="jpeg" ContentType="image/jpeg"/>
  <Default Extension="m4a" ContentType="audio/mp4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9" r:id="rId4"/>
    <p:sldId id="257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69" d="100"/>
          <a:sy n="69" d="100"/>
        </p:scale>
        <p:origin x="54" y="14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11/2/2020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パノラマ写真 (キャプション付き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タイトルとキャプショ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用 (キャプション付き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ja-JP" altLang="en-US"/>
              <a:t>マスター テキストの書式設定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11/2/2020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つの画像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11/2/2020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11/2/2020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11/2/2020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11/2/2020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11/2/2020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11/2/2020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11/2/2020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11/2/2020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kumimoji="1"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 kumimoji="1">
          <a:solidFill>
            <a:schemeClr val="tx2"/>
          </a:solidFill>
        </a:defRPr>
      </a:lvl2pPr>
      <a:lvl3pPr eaLnBrk="1" hangingPunct="1">
        <a:defRPr kumimoji="1">
          <a:solidFill>
            <a:schemeClr val="tx2"/>
          </a:solidFill>
        </a:defRPr>
      </a:lvl3pPr>
      <a:lvl4pPr eaLnBrk="1" hangingPunct="1">
        <a:defRPr kumimoji="1">
          <a:solidFill>
            <a:schemeClr val="tx2"/>
          </a:solidFill>
        </a:defRPr>
      </a:lvl4pPr>
      <a:lvl5pPr eaLnBrk="1" hangingPunct="1">
        <a:defRPr kumimoji="1">
          <a:solidFill>
            <a:schemeClr val="tx2"/>
          </a:solidFill>
        </a:defRPr>
      </a:lvl5pPr>
      <a:lvl6pPr eaLnBrk="1" hangingPunct="1">
        <a:defRPr kumimoji="1">
          <a:solidFill>
            <a:schemeClr val="tx2"/>
          </a:solidFill>
        </a:defRPr>
      </a:lvl6pPr>
      <a:lvl7pPr eaLnBrk="1" hangingPunct="1">
        <a:defRPr kumimoji="1">
          <a:solidFill>
            <a:schemeClr val="tx2"/>
          </a:solidFill>
        </a:defRPr>
      </a:lvl7pPr>
      <a:lvl8pPr eaLnBrk="1" hangingPunct="1">
        <a:defRPr kumimoji="1">
          <a:solidFill>
            <a:schemeClr val="tx2"/>
          </a:solidFill>
        </a:defRPr>
      </a:lvl8pPr>
      <a:lvl9pPr eaLnBrk="1" hangingPunct="1">
        <a:defRPr kumimoji="1"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kumimoji="1"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kumimoji="1"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kumimoji="1"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kumimoji="1"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kumimoji="1"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kumimoji="1"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kumimoji="1"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kumimoji="1"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kumimoji="1"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media" Target="../media/media2.m4a"/><Relationship Id="rId7" Type="http://schemas.openxmlformats.org/officeDocument/2006/relationships/image" Target="../media/image7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6.jp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2.m4a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media" Target="../media/media4.m4a"/><Relationship Id="rId7" Type="http://schemas.openxmlformats.org/officeDocument/2006/relationships/image" Target="../media/image7.pn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8.jp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4.m4a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media" Target="../media/media6.m4a"/><Relationship Id="rId7" Type="http://schemas.openxmlformats.org/officeDocument/2006/relationships/image" Target="../media/image7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9.jp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6.m4a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media" Target="../media/media8.m4a"/><Relationship Id="rId7" Type="http://schemas.openxmlformats.org/officeDocument/2006/relationships/image" Target="../media/image7.pn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10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8.m4a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media" Target="../media/media10.m4a"/><Relationship Id="rId7" Type="http://schemas.openxmlformats.org/officeDocument/2006/relationships/image" Target="../media/image7.png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11.jp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10.m4a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media" Target="../media/media12.m4a"/><Relationship Id="rId7" Type="http://schemas.openxmlformats.org/officeDocument/2006/relationships/image" Target="../media/image7.png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12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2.m4a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97A15D47-CFA8-4D1D-BF01-B927EAC89BC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551218" y="1641763"/>
            <a:ext cx="304800" cy="304800"/>
          </a:xfrm>
          <a:prstGeom prst="rect">
            <a:avLst/>
          </a:prstGeom>
        </p:spPr>
      </p:pic>
      <p:pic>
        <p:nvPicPr>
          <p:cNvPr id="3" name="オーディオ 2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71300" y="63373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9330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9418"/>
    </mc:Choice>
    <mc:Fallback>
      <p:transition spd="slow" advTm="3941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4028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2279" objId="2"/>
        <p14:triggerEvt type="onClick" time="2279" objId="2"/>
        <p14:stopEvt time="39418" objId="2"/>
      </p14:showEvt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11A5713B-D090-48C2-83E6-4F431ED8FFE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2192000" cy="6755642"/>
          </a:xfrm>
          <a:prstGeom prst="rect">
            <a:avLst/>
          </a:prstGeom>
        </p:spPr>
      </p:pic>
      <p:pic>
        <p:nvPicPr>
          <p:cNvPr id="2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33509" y="429491"/>
            <a:ext cx="304800" cy="304800"/>
          </a:xfrm>
          <a:prstGeom prst="rect">
            <a:avLst/>
          </a:prstGeom>
        </p:spPr>
      </p:pic>
      <p:pic>
        <p:nvPicPr>
          <p:cNvPr id="4" name="オーディオ 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71300" y="63373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94080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968"/>
    </mc:Choice>
    <mc:Fallback>
      <p:transition spd="slow" advTm="169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63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2237" objId="2"/>
        <p14:triggerEvt type="onClick" time="2237" objId="2"/>
        <p14:stopEvt time="16968" objId="2"/>
      </p14:showEvt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B95D7B11-CBE4-4FB8-8F7C-59A8CE91812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120746" y="270163"/>
            <a:ext cx="304800" cy="304800"/>
          </a:xfrm>
          <a:prstGeom prst="rect">
            <a:avLst/>
          </a:prstGeom>
        </p:spPr>
      </p:pic>
      <p:pic>
        <p:nvPicPr>
          <p:cNvPr id="4" name="オーディオ 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71300" y="63373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7273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3855"/>
    </mc:Choice>
    <mc:Fallback>
      <p:transition spd="slow" advTm="238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374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1827" objId="2"/>
        <p14:triggerEvt type="onClick" time="1827" objId="2"/>
        <p14:stopEvt time="23855" objId="2"/>
      </p14:showEvtLst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BB7088B6-8AF3-4DB6-926D-78FF6E61F17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2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 flipH="1">
            <a:off x="11402293" y="360215"/>
            <a:ext cx="228602" cy="228602"/>
          </a:xfrm>
          <a:prstGeom prst="rect">
            <a:avLst/>
          </a:prstGeom>
        </p:spPr>
      </p:pic>
      <p:pic>
        <p:nvPicPr>
          <p:cNvPr id="4" name="オーディオ 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71300" y="63373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0096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7356"/>
    </mc:Choice>
    <mc:Fallback>
      <p:transition spd="slow" advTm="2735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672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2397" objId="2"/>
        <p14:triggerEvt type="onClick" time="2397" objId="2"/>
        <p14:stopEvt time="27356" objId="2"/>
      </p14:showEvtLst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A4B81F44-77C2-4388-81F4-EC87CE38147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943600" y="3276600"/>
            <a:ext cx="304800" cy="304800"/>
          </a:xfrm>
          <a:prstGeom prst="rect">
            <a:avLst/>
          </a:prstGeom>
        </p:spPr>
      </p:pic>
      <p:pic>
        <p:nvPicPr>
          <p:cNvPr id="4" name="オーディオ 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71300" y="63373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0362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932"/>
    </mc:Choice>
    <mc:Fallback>
      <p:transition spd="slow" advTm="309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82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3443" objId="2"/>
        <p14:triggerEvt type="onClick" time="3443" objId="2"/>
        <p14:stopEvt time="30932" objId="2"/>
      </p14:showEvtLst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A3988F9-2A01-40BC-8CFD-B82AD820F3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20706"/>
            <a:ext cx="12010030" cy="1400530"/>
          </a:xfrm>
        </p:spPr>
        <p:txBody>
          <a:bodyPr/>
          <a:lstStyle/>
          <a:p>
            <a:pPr algn="ctr"/>
            <a:r>
              <a:rPr kumimoji="1" lang="ja-JP" altLang="en-US" b="1" dirty="0"/>
              <a:t>肺胞におけるガス交換</a:t>
            </a:r>
          </a:p>
        </p:txBody>
      </p:sp>
      <p:pic>
        <p:nvPicPr>
          <p:cNvPr id="5" name="コンテンツ プレースホルダー 4">
            <a:extLst>
              <a:ext uri="{FF2B5EF4-FFF2-40B4-BE49-F238E27FC236}">
                <a16:creationId xmlns:a16="http://schemas.microsoft.com/office/drawing/2014/main" id="{EED0F2F7-2F3D-49A0-B59A-E790A463E8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0" y="1009934"/>
            <a:ext cx="12192000" cy="5848066"/>
          </a:xfrm>
        </p:spPr>
      </p:pic>
      <p:pic>
        <p:nvPicPr>
          <p:cNvPr id="3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649691" y="5715000"/>
            <a:ext cx="304800" cy="304800"/>
          </a:xfrm>
          <a:prstGeom prst="rect">
            <a:avLst/>
          </a:prstGeom>
        </p:spPr>
      </p:pic>
      <p:pic>
        <p:nvPicPr>
          <p:cNvPr id="4" name="オーディオ 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71300" y="63373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29066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7849"/>
    </mc:Choice>
    <mc:Fallback>
      <p:transition spd="slow" advTm="4784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4471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2748" objId="3"/>
        <p14:triggerEvt type="onClick" time="2748" objId="3"/>
        <p14:stopEvt time="47486" objId="3"/>
      </p14:showEvtLst>
    </p:ext>
  </p:extLs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イオン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63</TotalTime>
  <Words>5</Words>
  <Application>Microsoft Office PowerPoint</Application>
  <PresentationFormat>ワイド画面</PresentationFormat>
  <Paragraphs>1</Paragraphs>
  <Slides>6</Slides>
  <Notes>0</Notes>
  <HiddenSlides>0</HiddenSlides>
  <MMClips>12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11" baseType="lpstr">
      <vt:lpstr>メイリオ</vt:lpstr>
      <vt:lpstr>Arial</vt:lpstr>
      <vt:lpstr>Century Gothic</vt:lpstr>
      <vt:lpstr>Wingdings 3</vt:lpstr>
      <vt:lpstr>イオン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肺胞におけるガス交換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miyakawa</dc:creator>
  <cp:lastModifiedBy>宮川　三平</cp:lastModifiedBy>
  <cp:revision>6</cp:revision>
  <dcterms:created xsi:type="dcterms:W3CDTF">2018-10-22T11:29:43Z</dcterms:created>
  <dcterms:modified xsi:type="dcterms:W3CDTF">2020-11-01T21:42:13Z</dcterms:modified>
</cp:coreProperties>
</file>