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1" r:id="rId3"/>
    <p:sldId id="259" r:id="rId4"/>
    <p:sldId id="260" r:id="rId5"/>
    <p:sldId id="257" r:id="rId6"/>
    <p:sldId id="258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1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6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C377B0-1A3B-46C3-88B8-3628EEA142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04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C14321A6-69F9-483D-812B-E5368938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055" y="2350017"/>
            <a:ext cx="4775075" cy="16309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kumimoji="1" lang="ja-JP" altLang="en-US" sz="6000" cap="all" spc="-100" dirty="0">
                <a:solidFill>
                  <a:schemeClr val="tx1"/>
                </a:solidFill>
                <a:latin typeface="+mn-ea"/>
              </a:rPr>
              <a:t>運動と糖尿病</a:t>
            </a:r>
            <a:endParaRPr kumimoji="1" lang="en-US" altLang="ja-JP" sz="6000" cap="all" spc="-1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5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0543" y="367612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7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D5EFEAB-C845-4C2F-9A0A-BB8AB0927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6819"/>
            <a:ext cx="10058400" cy="1371600"/>
          </a:xfrm>
        </p:spPr>
        <p:txBody>
          <a:bodyPr/>
          <a:lstStyle/>
          <a:p>
            <a:pPr algn="ctr"/>
            <a:r>
              <a:rPr kumimoji="1" lang="en-US" altLang="ja-JP" dirty="0"/>
              <a:t>1</a:t>
            </a:r>
            <a:r>
              <a:rPr kumimoji="1" lang="ja-JP" altLang="en-US" dirty="0"/>
              <a:t>型糖尿病と２型糖尿病</a:t>
            </a:r>
          </a:p>
        </p:txBody>
      </p:sp>
      <p:pic>
        <p:nvPicPr>
          <p:cNvPr id="5" name="図 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40246B90-4A7F-4E50-800E-864896D04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619"/>
            <a:ext cx="12192000" cy="5757862"/>
          </a:xfrm>
          <a:prstGeom prst="rect">
            <a:avLst/>
          </a:prstGeom>
        </p:spPr>
      </p:pic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1263" y="69021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4B51AD-F46D-4CC6-9CD5-99ABB8854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18" y="0"/>
            <a:ext cx="11358563" cy="13716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血糖をコントロールするホルモンは？永い氷河期など飢餓</a:t>
            </a:r>
          </a:p>
        </p:txBody>
      </p:sp>
      <p:pic>
        <p:nvPicPr>
          <p:cNvPr id="4" name="図 3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49671218-34EE-47E1-8156-0933262F8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06" y="364332"/>
            <a:ext cx="12192000" cy="6686549"/>
          </a:xfrm>
          <a:prstGeom prst="rect">
            <a:avLst/>
          </a:prstGeo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36993" y="84058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6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08A3D3-5250-42B0-95A4-2AB98C19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3957"/>
            <a:ext cx="10058400" cy="1371600"/>
          </a:xfrm>
        </p:spPr>
        <p:txBody>
          <a:bodyPr/>
          <a:lstStyle/>
          <a:p>
            <a:pPr algn="ctr"/>
            <a:r>
              <a:rPr kumimoji="1" lang="en-US" altLang="ja-JP" dirty="0"/>
              <a:t>2</a:t>
            </a:r>
            <a:r>
              <a:rPr kumimoji="1" lang="ja-JP" altLang="en-US" dirty="0"/>
              <a:t>型糖尿病の成り立ち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34A87B5-9DB0-45A7-B5FF-9CDEBDBD6F35}"/>
              </a:ext>
            </a:extLst>
          </p:cNvPr>
          <p:cNvSpPr/>
          <p:nvPr/>
        </p:nvSpPr>
        <p:spPr>
          <a:xfrm>
            <a:off x="2662237" y="240574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pic>
        <p:nvPicPr>
          <p:cNvPr id="5" name="図 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E45670A5-14AA-40F3-B9E6-CC1C0D494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5" y="1212112"/>
            <a:ext cx="11802139" cy="5531931"/>
          </a:xfrm>
          <a:prstGeom prst="rect">
            <a:avLst/>
          </a:prstGeom>
        </p:spPr>
      </p:pic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3297" y="133315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3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01314A-2CD0-4E8F-B05E-EC97449B0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5781"/>
            <a:ext cx="10058400" cy="137160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身体活動（運動、生活活動）の強さ</a:t>
            </a:r>
          </a:p>
        </p:txBody>
      </p:sp>
      <p:pic>
        <p:nvPicPr>
          <p:cNvPr id="7" name="図 6" descr="テキスト, 領収書 が含まれている画像&#10;&#10;自動的に生成された説明">
            <a:extLst>
              <a:ext uri="{FF2B5EF4-FFF2-40B4-BE49-F238E27FC236}">
                <a16:creationId xmlns:a16="http://schemas.microsoft.com/office/drawing/2014/main" id="{780690E5-B4AA-4620-8A84-84F49BEA2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8" y="1524000"/>
            <a:ext cx="11385754" cy="6105832"/>
          </a:xfrm>
          <a:prstGeom prst="rect">
            <a:avLst/>
          </a:prstGeo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5118" y="644128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9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A8E7734-BC0A-4F1F-889A-14CD46889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1" y="91987"/>
            <a:ext cx="11405419" cy="1371600"/>
          </a:xfrm>
        </p:spPr>
        <p:txBody>
          <a:bodyPr>
            <a:noAutofit/>
          </a:bodyPr>
          <a:lstStyle/>
          <a:p>
            <a:r>
              <a:rPr kumimoji="1" lang="ja-JP" altLang="en-US" sz="5400" dirty="0">
                <a:latin typeface="+mn-ea"/>
              </a:rPr>
              <a:t>運動と筋肉細胞への糖の取り込み</a:t>
            </a:r>
          </a:p>
        </p:txBody>
      </p:sp>
      <p:pic>
        <p:nvPicPr>
          <p:cNvPr id="7" name="図 6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78B12ECC-D7CE-4CEF-BF01-6CDA90239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29" y="1209368"/>
            <a:ext cx="11474245" cy="5648632"/>
          </a:xfrm>
          <a:prstGeom prst="rect">
            <a:avLst/>
          </a:prstGeom>
        </p:spPr>
      </p:pic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37044" y="131118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7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7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F24"/>
      </a:dk2>
      <a:lt2>
        <a:srgbClr val="E5E2E8"/>
      </a:lt2>
      <a:accent1>
        <a:srgbClr val="61B520"/>
      </a:accent1>
      <a:accent2>
        <a:srgbClr val="94AB13"/>
      </a:accent2>
      <a:accent3>
        <a:srgbClr val="C69A23"/>
      </a:accent3>
      <a:accent4>
        <a:srgbClr val="D55317"/>
      </a:accent4>
      <a:accent5>
        <a:srgbClr val="E7293C"/>
      </a:accent5>
      <a:accent6>
        <a:srgbClr val="D51779"/>
      </a:accent6>
      <a:hlink>
        <a:srgbClr val="C65C55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45</Words>
  <Application>Microsoft Office PowerPoint</Application>
  <PresentationFormat>ワイド画面</PresentationFormat>
  <Paragraphs>7</Paragraphs>
  <Slides>6</Slides>
  <Notes>0</Notes>
  <HiddenSlides>0</HiddenSlides>
  <MMClips>6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9" baseType="lpstr">
      <vt:lpstr>ＭＳ ゴシック</vt:lpstr>
      <vt:lpstr>Garamond</vt:lpstr>
      <vt:lpstr>SavonVTI</vt:lpstr>
      <vt:lpstr>運動と糖尿病</vt:lpstr>
      <vt:lpstr>1型糖尿病と２型糖尿病</vt:lpstr>
      <vt:lpstr>血糖をコントロールするホルモンは？永い氷河期など飢餓</vt:lpstr>
      <vt:lpstr>2型糖尿病の成り立ち</vt:lpstr>
      <vt:lpstr>身体活動（運動、生活活動）の強さ</vt:lpstr>
      <vt:lpstr>運動と筋肉細胞への糖の取り込み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運動と糖尿病</dc:title>
  <dc:creator>三平 宮川</dc:creator>
  <cp:lastModifiedBy>宮川　三平</cp:lastModifiedBy>
  <cp:revision>4</cp:revision>
  <dcterms:created xsi:type="dcterms:W3CDTF">2019-08-23T02:53:25Z</dcterms:created>
  <dcterms:modified xsi:type="dcterms:W3CDTF">2020-10-22T10:31:35Z</dcterms:modified>
</cp:coreProperties>
</file>