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10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82922F-EC0D-4EE8-BA38-8B10045CC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7DE49F3-21C8-49FC-873A-519AEE19C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1A4696-0128-41E5-A6BE-33F58A66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FE9D45-F3EC-4EBD-9B05-EC485591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0D27C2-E16B-470A-9793-515FAA8F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22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DB588-E007-45D5-95AB-8AF3C380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B0D5AFA-CCFC-400C-B0CF-942EA156B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0BCB9C-A6F0-47A6-8A6D-A8615546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75EEBF-9FBB-4103-B008-747FC5C8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09475B-9D27-422D-874C-F47E16BC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18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37A61B6-EAD9-4D34-8A3B-81B65954E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AB430A-4B72-47D5-AA1B-FC927A073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408A89-D99A-4782-91A7-0665910B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642942-EE60-42FE-A210-7E6DD415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83D7D8-B3EC-4814-A735-49966784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46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A7A6F8-CF62-481F-8254-5CFA8108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3591B9-1F01-4572-AEE1-37FD2189D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04B990-821E-437B-B5BC-70F35C3A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DFA54E-0ADD-4FDE-81EF-63A542A7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94C8C3-5920-490A-973A-41096537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08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5D0E30-A0F1-4A71-AD84-394DC713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E7613C-8D92-4251-A3EA-DF3B24F49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322747-A414-4BDC-85AA-0BEEB21B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DDD969-A402-4EB7-AF85-C2EF92E4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CB28D1-B7B0-4FAF-B390-20DB2F85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11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717511-C1E1-4D54-886D-2F4A0472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0B8557-4E06-4ED3-A6E9-D66AD911D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CB5B18-9A0D-45D0-898E-271D9AA32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846A65-3633-427A-9C7F-C29C994B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9A119D-BA85-4DE8-8590-89A0C62DE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4A6A40D-86ED-4360-898A-626219AF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76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9B768A-B82C-460E-B40F-D208C2B9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21EDA9-F33E-4D1E-AD71-E4DCCA623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F13F65C-95D0-49CA-9214-617D01716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7064328-DA61-4056-96E0-F78A587AD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92DA20B-FB65-4185-A9CE-E5F7C666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479735A-DEFB-4649-A250-5D2A82E0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B573831-BD3E-4D18-9561-BDA7197C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7C6CEB3-1F05-4821-84AB-2D178ECE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965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28EFC1-9FD8-42F1-9B06-DC259D35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783E69-7685-479A-834B-339365F0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DF5EF8-525A-4162-92D9-9F4E241F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8B9EC2E-DC88-424A-8C4F-6BBF1890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647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A6FA2CE-76AA-4975-9775-4505BA82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4BA48FB-ECBB-4F89-869D-288E874F8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033A55-ED04-45A1-9681-B16B0C7F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77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234D18-BB54-4886-8327-7D73C541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385B55-7694-4F76-BC68-D3183621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4B05550-3D01-4CC5-871A-210B7E0EA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4203DA-AFCC-4ACE-B43C-0EDFB1E4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99798F-E03A-4789-81AC-DC2C6E6E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A043C1-14CA-412B-ADEC-8C66B12B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32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4415BB-98D4-467B-BB1C-B3EAAD10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990109C-CC95-4A46-B947-931115DFA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411621B-FA78-4AA3-9CF1-EF043BC94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26C419-8E2C-427E-B7F5-1B860224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9EFFB52-4BFC-4B65-BAE0-CC8E9C61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5483BB-F1D6-40E1-84F9-655F23E2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35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0667283-BB12-444F-BD92-2EC04017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169702-47F4-472A-9387-DF4C2B3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17F3E4-B604-408D-81D8-66507BF60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1B5E3-BF90-47E9-99C4-CD872F812C01}" type="datetimeFigureOut">
              <a:rPr kumimoji="1" lang="ja-JP" altLang="en-US" smtClean="0"/>
              <a:t>2020/10/15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1F771F-5857-4607-82AA-D40F63A03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8C4D38-AB44-4B10-AC06-922AFA1EC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95A08-6D78-4F06-AFFA-BAD474D25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38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45666FF-9A53-476F-B7C2-6538CEDE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246" y="2448758"/>
            <a:ext cx="10515600" cy="1325563"/>
          </a:xfrm>
        </p:spPr>
        <p:txBody>
          <a:bodyPr>
            <a:noAutofit/>
          </a:bodyPr>
          <a:lstStyle/>
          <a:p>
            <a:r>
              <a:rPr kumimoji="1" lang="ja-JP" altLang="en-US" sz="9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心臓病と運動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8915" y="4278464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3"/>
    </mc:Choice>
    <mc:Fallback>
      <p:transition spd="slow" advTm="1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38" objId="2"/>
        <p14:stopEvt time="1057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1269ABB-F3A3-49FA-B5FA-B92AD032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12192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408A408-67BD-4E9C-A490-8C19F9FC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0"/>
            <a:ext cx="12192000" cy="1325563"/>
          </a:xfrm>
        </p:spPr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心臓リハビリテーションが適応となる心臓病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676C19-BB71-4723-B3A1-583E534D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5440" y="471578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92"/>
    </mc:Choice>
    <mc:Fallback>
      <p:transition spd="slow" advTm="5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07" objId="4"/>
        <p14:stopEvt time="5669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F7D3D98-5852-4735-B025-2F93E4BD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2393" y="0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0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06"/>
    </mc:Choice>
    <mc:Fallback>
      <p:transition spd="slow" advTm="13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12" objId="2"/>
        <p14:stopEvt time="13680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57829B2-DCE1-4658-B58B-09F26519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2239" y="1781755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02"/>
    </mc:Choice>
    <mc:Fallback>
      <p:transition spd="slow" advTm="3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51" objId="2"/>
        <p14:stopEvt time="3365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69C1F4E-4AAF-4479-8982-95D4F1628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003" y="4103535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6"/>
    </mc:Choice>
    <mc:Fallback>
      <p:transition spd="slow" advTm="4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93" objId="2"/>
        <p14:stopEvt time="4570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9676ED-EB85-41EC-B91F-49F383C8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4"/>
            <a:ext cx="121920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2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70"/>
    </mc:Choice>
    <mc:Fallback>
      <p:transition spd="slow" advTm="5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07" objId="2"/>
        <p14:stopEvt time="50735" objId="2"/>
      </p14:showEvt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Office PowerPoint</Application>
  <PresentationFormat>ワイド画面</PresentationFormat>
  <Paragraphs>2</Paragraphs>
  <Slides>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ＭＳ ゴシック</vt:lpstr>
      <vt:lpstr>游ゴシック</vt:lpstr>
      <vt:lpstr>游ゴシック Light</vt:lpstr>
      <vt:lpstr>Arial</vt:lpstr>
      <vt:lpstr>Office テーマ</vt:lpstr>
      <vt:lpstr>心臓病と運動</vt:lpstr>
      <vt:lpstr>心臓リハビリテーションが適応となる心臓病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心臓病と運動</dc:title>
  <dc:creator>三平 宮川</dc:creator>
  <cp:lastModifiedBy>宮川　三平</cp:lastModifiedBy>
  <cp:revision>5</cp:revision>
  <dcterms:created xsi:type="dcterms:W3CDTF">2019-08-16T03:48:33Z</dcterms:created>
  <dcterms:modified xsi:type="dcterms:W3CDTF">2020-10-15T08:29:24Z</dcterms:modified>
</cp:coreProperties>
</file>