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6" r:id="rId4"/>
    <p:sldId id="298" r:id="rId5"/>
    <p:sldId id="257" r:id="rId6"/>
    <p:sldId id="299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D52EC6-A6F0-4FF4-B585-54D9697F6335}" v="12" dt="2022-11-08T21:22:40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61" d="100"/>
          <a:sy n="61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宮川 三平" userId="0739620ef6efaabb" providerId="LiveId" clId="{57D52EC6-A6F0-4FF4-B585-54D9697F6335}"/>
    <pc:docChg chg="undo custSel modSld">
      <pc:chgData name="宮川 三平" userId="0739620ef6efaabb" providerId="LiveId" clId="{57D52EC6-A6F0-4FF4-B585-54D9697F6335}" dt="2022-11-08T21:25:21.252" v="46" actId="1076"/>
      <pc:docMkLst>
        <pc:docMk/>
      </pc:docMkLst>
      <pc:sldChg chg="addSp delSp modSp mod">
        <pc:chgData name="宮川 三平" userId="0739620ef6efaabb" providerId="LiveId" clId="{57D52EC6-A6F0-4FF4-B585-54D9697F6335}" dt="2022-11-08T20:37:18.119" v="11" actId="1076"/>
        <pc:sldMkLst>
          <pc:docMk/>
          <pc:sldMk cId="2459408742" sldId="256"/>
        </pc:sldMkLst>
        <pc:picChg chg="add del mod">
          <ac:chgData name="宮川 三平" userId="0739620ef6efaabb" providerId="LiveId" clId="{57D52EC6-A6F0-4FF4-B585-54D9697F6335}" dt="2022-11-08T20:21:32.128" v="10" actId="34307"/>
          <ac:picMkLst>
            <pc:docMk/>
            <pc:sldMk cId="2459408742" sldId="256"/>
            <ac:picMk id="4" creationId="{E60AD12D-5C60-D1F1-001E-B7D6C0CCFD10}"/>
          </ac:picMkLst>
        </pc:picChg>
        <pc:picChg chg="add del mod">
          <ac:chgData name="宮川 三平" userId="0739620ef6efaabb" providerId="LiveId" clId="{57D52EC6-A6F0-4FF4-B585-54D9697F6335}" dt="2022-11-08T20:21:29.785" v="9" actId="34307"/>
          <ac:picMkLst>
            <pc:docMk/>
            <pc:sldMk cId="2459408742" sldId="256"/>
            <ac:picMk id="5" creationId="{BB8F92CA-E644-7672-96DA-18DC0B8834E1}"/>
          </ac:picMkLst>
        </pc:picChg>
        <pc:picChg chg="mod">
          <ac:chgData name="宮川 三平" userId="0739620ef6efaabb" providerId="LiveId" clId="{57D52EC6-A6F0-4FF4-B585-54D9697F6335}" dt="2022-11-08T20:37:18.119" v="11" actId="1076"/>
          <ac:picMkLst>
            <pc:docMk/>
            <pc:sldMk cId="2459408742" sldId="256"/>
            <ac:picMk id="6" creationId="{798F0005-A303-4115-ED2B-311445B69AF7}"/>
          </ac:picMkLst>
        </pc:picChg>
      </pc:sldChg>
      <pc:sldChg chg="addSp modSp mod">
        <pc:chgData name="宮川 三平" userId="0739620ef6efaabb" providerId="LiveId" clId="{57D52EC6-A6F0-4FF4-B585-54D9697F6335}" dt="2022-11-08T21:23:01.270" v="43" actId="1076"/>
        <pc:sldMkLst>
          <pc:docMk/>
          <pc:sldMk cId="361687934" sldId="257"/>
        </pc:sldMkLst>
        <pc:spChg chg="mod">
          <ac:chgData name="宮川 三平" userId="0739620ef6efaabb" providerId="LiveId" clId="{57D52EC6-A6F0-4FF4-B585-54D9697F6335}" dt="2022-11-08T20:02:42.029" v="4" actId="20577"/>
          <ac:spMkLst>
            <pc:docMk/>
            <pc:sldMk cId="361687934" sldId="257"/>
            <ac:spMk id="3" creationId="{F6231599-4E96-0F5B-A545-1BC20AAF8C01}"/>
          </ac:spMkLst>
        </pc:spChg>
        <pc:spChg chg="add mod">
          <ac:chgData name="宮川 三平" userId="0739620ef6efaabb" providerId="LiveId" clId="{57D52EC6-A6F0-4FF4-B585-54D9697F6335}" dt="2022-11-08T21:19:13.139" v="36" actId="1076"/>
          <ac:spMkLst>
            <pc:docMk/>
            <pc:sldMk cId="361687934" sldId="257"/>
            <ac:spMk id="6" creationId="{EA9191D4-A9FC-0F59-4F3A-BB13A831045A}"/>
          </ac:spMkLst>
        </pc:spChg>
        <pc:spChg chg="add mod">
          <ac:chgData name="宮川 三平" userId="0739620ef6efaabb" providerId="LiveId" clId="{57D52EC6-A6F0-4FF4-B585-54D9697F6335}" dt="2022-11-08T21:23:01.270" v="43" actId="1076"/>
          <ac:spMkLst>
            <pc:docMk/>
            <pc:sldMk cId="361687934" sldId="257"/>
            <ac:spMk id="8" creationId="{627498CC-B266-9372-3D96-8129A9E40083}"/>
          </ac:spMkLst>
        </pc:spChg>
        <pc:picChg chg="mod">
          <ac:chgData name="宮川 三平" userId="0739620ef6efaabb" providerId="LiveId" clId="{57D52EC6-A6F0-4FF4-B585-54D9697F6335}" dt="2022-11-08T20:45:07.971" v="32" actId="1076"/>
          <ac:picMkLst>
            <pc:docMk/>
            <pc:sldMk cId="361687934" sldId="257"/>
            <ac:picMk id="4" creationId="{0330DCB4-E9A2-5506-4A9B-178D65ACD6E6}"/>
          </ac:picMkLst>
        </pc:picChg>
        <pc:picChg chg="mod">
          <ac:chgData name="宮川 三平" userId="0739620ef6efaabb" providerId="LiveId" clId="{57D52EC6-A6F0-4FF4-B585-54D9697F6335}" dt="2022-11-08T21:18:45.616" v="33" actId="14100"/>
          <ac:picMkLst>
            <pc:docMk/>
            <pc:sldMk cId="361687934" sldId="257"/>
            <ac:picMk id="1026" creationId="{2461E6B4-4578-A381-F3FB-C43DBAF82EB8}"/>
          </ac:picMkLst>
        </pc:picChg>
        <pc:picChg chg="mod">
          <ac:chgData name="宮川 三平" userId="0739620ef6efaabb" providerId="LiveId" clId="{57D52EC6-A6F0-4FF4-B585-54D9697F6335}" dt="2022-11-08T21:22:40.906" v="41" actId="14100"/>
          <ac:picMkLst>
            <pc:docMk/>
            <pc:sldMk cId="361687934" sldId="257"/>
            <ac:picMk id="1028" creationId="{693DAF43-4077-9440-FDC4-3BB5F7830CEE}"/>
          </ac:picMkLst>
        </pc:picChg>
      </pc:sldChg>
      <pc:sldChg chg="modSp mod">
        <pc:chgData name="宮川 三平" userId="0739620ef6efaabb" providerId="LiveId" clId="{57D52EC6-A6F0-4FF4-B585-54D9697F6335}" dt="2022-11-08T20:37:28.847" v="12" actId="113"/>
        <pc:sldMkLst>
          <pc:docMk/>
          <pc:sldMk cId="0" sldId="258"/>
        </pc:sldMkLst>
        <pc:spChg chg="mod">
          <ac:chgData name="宮川 三平" userId="0739620ef6efaabb" providerId="LiveId" clId="{57D52EC6-A6F0-4FF4-B585-54D9697F6335}" dt="2022-11-08T20:37:28.847" v="12" actId="113"/>
          <ac:spMkLst>
            <pc:docMk/>
            <pc:sldMk cId="0" sldId="258"/>
            <ac:spMk id="8194" creationId="{3DAA98C4-235C-D1F1-4ED6-411DF76887DE}"/>
          </ac:spMkLst>
        </pc:spChg>
      </pc:sldChg>
      <pc:sldChg chg="modSp mod">
        <pc:chgData name="宮川 三平" userId="0739620ef6efaabb" providerId="LiveId" clId="{57D52EC6-A6F0-4FF4-B585-54D9697F6335}" dt="2022-11-08T20:40:32.705" v="28" actId="1076"/>
        <pc:sldMkLst>
          <pc:docMk/>
          <pc:sldMk cId="0" sldId="296"/>
        </pc:sldMkLst>
        <pc:spChg chg="mod">
          <ac:chgData name="宮川 三平" userId="0739620ef6efaabb" providerId="LiveId" clId="{57D52EC6-A6F0-4FF4-B585-54D9697F6335}" dt="2022-11-08T20:39:43.294" v="27" actId="113"/>
          <ac:spMkLst>
            <pc:docMk/>
            <pc:sldMk cId="0" sldId="296"/>
            <ac:spMk id="59394" creationId="{FBB93DB1-053B-E43C-E724-C84EEF5D96C8}"/>
          </ac:spMkLst>
        </pc:spChg>
        <pc:picChg chg="mod">
          <ac:chgData name="宮川 三平" userId="0739620ef6efaabb" providerId="LiveId" clId="{57D52EC6-A6F0-4FF4-B585-54D9697F6335}" dt="2022-11-08T20:40:32.705" v="28" actId="1076"/>
          <ac:picMkLst>
            <pc:docMk/>
            <pc:sldMk cId="0" sldId="296"/>
            <ac:picMk id="2" creationId="{E0CDD7A6-CFB6-3919-51D4-BB14C3869746}"/>
          </ac:picMkLst>
        </pc:picChg>
      </pc:sldChg>
      <pc:sldChg chg="modSp mod">
        <pc:chgData name="宮川 三平" userId="0739620ef6efaabb" providerId="LiveId" clId="{57D52EC6-A6F0-4FF4-B585-54D9697F6335}" dt="2022-11-08T20:42:51.543" v="30" actId="1076"/>
        <pc:sldMkLst>
          <pc:docMk/>
          <pc:sldMk cId="0" sldId="298"/>
        </pc:sldMkLst>
        <pc:spChg chg="mod">
          <ac:chgData name="宮川 三平" userId="0739620ef6efaabb" providerId="LiveId" clId="{57D52EC6-A6F0-4FF4-B585-54D9697F6335}" dt="2022-11-08T20:02:04.226" v="2" actId="1076"/>
          <ac:spMkLst>
            <pc:docMk/>
            <pc:sldMk cId="0" sldId="298"/>
            <ac:spMk id="61453" creationId="{CC7CC984-CE4B-F8FA-6CF9-7852DFCB3338}"/>
          </ac:spMkLst>
        </pc:spChg>
        <pc:picChg chg="mod">
          <ac:chgData name="宮川 三平" userId="0739620ef6efaabb" providerId="LiveId" clId="{57D52EC6-A6F0-4FF4-B585-54D9697F6335}" dt="2022-11-08T20:42:51.543" v="30" actId="1076"/>
          <ac:picMkLst>
            <pc:docMk/>
            <pc:sldMk cId="0" sldId="298"/>
            <ac:picMk id="2" creationId="{9ECCA203-6DE7-F297-E698-C9AB2DBF55BD}"/>
          </ac:picMkLst>
        </pc:picChg>
      </pc:sldChg>
      <pc:sldChg chg="addSp modSp mod">
        <pc:chgData name="宮川 三平" userId="0739620ef6efaabb" providerId="LiveId" clId="{57D52EC6-A6F0-4FF4-B585-54D9697F6335}" dt="2022-11-08T21:25:21.252" v="46" actId="1076"/>
        <pc:sldMkLst>
          <pc:docMk/>
          <pc:sldMk cId="3254260454" sldId="299"/>
        </pc:sldMkLst>
        <pc:spChg chg="add mod">
          <ac:chgData name="宮川 三平" userId="0739620ef6efaabb" providerId="LiveId" clId="{57D52EC6-A6F0-4FF4-B585-54D9697F6335}" dt="2022-11-08T21:25:21.252" v="46" actId="1076"/>
          <ac:spMkLst>
            <pc:docMk/>
            <pc:sldMk cId="3254260454" sldId="299"/>
            <ac:spMk id="5" creationId="{AC6B5428-C4ED-CE7C-0F71-1766CC66302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44670C-5548-A9C8-6A82-D4D14EED2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DCF0726-1ECE-B7AE-D4C1-6295E494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E9BD6E-D0D7-30F5-F5AE-9DA0823B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1C1952-427F-C286-9545-571A58422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2F90AC-56FF-670D-B236-854EAFB0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32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0BB1E3-0597-8E61-6245-3C0388BF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DDA37D7-93A4-DFD6-C677-9F6B1305F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B48ED7-544D-7AEF-8D13-1420BD91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4DF573-E30D-343D-5B52-91F96CF6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523A18-549A-2D50-61A7-1A1454E8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06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55E6C09-C64B-C966-DCAD-7C3B58465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4B3E6DF-64C1-813E-6D93-84DECD412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3B2CDD-1184-2183-2A61-8F289B7A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BECAA9-DDE4-2AD5-D9D3-5D7A9F51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2CA03A-7679-45D1-36E3-7800F5548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87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A32E12-E55F-438A-E06A-F95AF2CB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5AA60A-A0DA-EFEF-526F-FF6CCA67E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15B361-8271-448E-2ED2-F1B730F3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418CB9-7C8D-841F-05FB-9B02FC46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13E657-20C0-48FD-A626-994310EB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46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E1EBA0-40BC-FDF6-62BC-50FA15EB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E701C8-BE79-4CCA-B115-1D59F1771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93C9D2-28DE-8A6E-84C5-0715724B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3C4B9C-4597-1D47-6653-D50D6F85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C12711-E665-528A-27C7-9A6E4254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941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EF5D79-F7C5-2006-07B1-0F7E0942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5E1528-EC8E-FFE1-8B7E-946FF2826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9A5915-23D1-06E3-4C8C-2991844DF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4F7BC4-73CB-D07D-E016-7E14120A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D1329CC-96B5-6173-81A1-78FAFE54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53B1D7-9DDE-476E-06E8-B4A85340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60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827BC6-790A-3F66-2973-19B7BC4E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8111C70-5742-5C1F-F8E9-722E98B2D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B2FA333-97BD-2921-82E3-9F18D20DC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C8D4E26-3972-4D1B-B7E9-EEAFBE53C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784DB5-7D8B-3F89-E2E5-1733A2CCF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B10FE66-70A3-2D3E-606F-A01E0ECF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C7506A6-C883-0BB1-3D57-0CFAAD3E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97931FE-1F16-D458-9437-F68BAFAC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09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B6E669-41BF-CF63-31AF-3F0C0765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561DE51-09F9-7BD6-AFF2-B1AEA0C3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F1A375-ED64-ACEA-414A-54AD8AAE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E0CF538-9C65-818F-6DE1-9F3A0378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5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554D2E1-6AE7-11D9-FFDC-C48FA592C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4857268-4BE6-1880-72F0-5A0A021A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7779C8-C22C-B330-4A14-DC0969E1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66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FE5627-8DE9-D3D8-0A37-72C1131A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55C215-B602-4D94-5EBD-59D6CE21D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C450654-6D7B-1D2B-FD07-B31C7F8B4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0359B49-1B70-A0E0-E131-93CABF28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97206FD-7052-731C-39CA-5450BC8B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0024099-4EAC-4835-557A-C5FAD86D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50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7E253B-C0FF-D87C-C047-07024E137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C667EF8-824D-276C-25A3-22AE5AAF5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EA322C9-5DE5-6442-7255-B53D326A8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FE4BF0C-E5E0-4237-490C-BDE556BD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BBE8EDE-FB8B-DB64-E69B-A46445DA1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1B706A-D659-6E05-2BF0-DAF5FC9A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00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D97670-0C9C-6CEC-9DBC-887213658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26FF80-D2C6-5B20-8E52-4CC3D9D7C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B53A7A-C69F-C345-C338-D6D94B468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FE311-8322-4D61-A013-317DFC1D1622}" type="datetimeFigureOut">
              <a:rPr kumimoji="1" lang="ja-JP" altLang="en-US" smtClean="0"/>
              <a:t>2022/11/9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BF0286-FC16-012F-D5AE-4AA2A6FC4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1CBB93-3463-99A8-F6DC-64460B04B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416D-3DCA-4073-8240-65059AE79F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78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FBC9F9-1E1C-E140-A926-A549A27B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66" y="1338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5400" b="1" dirty="0"/>
              <a:t>腎臓病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D835D4-DB65-0414-9C79-D2AEF88A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97" y="1639614"/>
            <a:ext cx="11792606" cy="544184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ja-JP" altLang="en-US" sz="5100" b="1" dirty="0"/>
              <a:t>糸球体腎炎</a:t>
            </a:r>
            <a:r>
              <a:rPr kumimoji="1" lang="ja-JP" altLang="en-US" sz="5100" dirty="0"/>
              <a:t>⭢溶連菌感染後急性糸球体腎炎</a:t>
            </a:r>
            <a:endParaRPr kumimoji="1" lang="en-US" altLang="ja-JP" sz="5100" dirty="0"/>
          </a:p>
          <a:p>
            <a:pPr marL="0" indent="0">
              <a:buNone/>
            </a:pPr>
            <a:r>
              <a:rPr lang="ja-JP" altLang="en-US" sz="5100" dirty="0"/>
              <a:t>　　　　　</a:t>
            </a:r>
            <a:r>
              <a:rPr kumimoji="1" lang="ja-JP" altLang="en-US" sz="5100" dirty="0"/>
              <a:t> ↘ 慢性糸球体腎炎</a:t>
            </a:r>
            <a:endParaRPr kumimoji="1" lang="en-US" altLang="ja-JP" sz="5100" dirty="0"/>
          </a:p>
          <a:p>
            <a:pPr marL="0" indent="0">
              <a:buNone/>
            </a:pPr>
            <a:r>
              <a:rPr lang="ja-JP" altLang="en-US" sz="5100" dirty="0"/>
              <a:t>　　　　　　　</a:t>
            </a:r>
            <a:r>
              <a:rPr lang="en-US" altLang="ja-JP" sz="5100" b="1" dirty="0"/>
              <a:t>IgA</a:t>
            </a:r>
            <a:r>
              <a:rPr lang="ja-JP" altLang="en-US" sz="5100" b="1" dirty="0"/>
              <a:t>腎炎（症）</a:t>
            </a:r>
            <a:r>
              <a:rPr lang="ja-JP" altLang="en-US" sz="5100" dirty="0"/>
              <a:t>、膜性増殖性腎炎など</a:t>
            </a:r>
            <a:endParaRPr lang="en-US" altLang="ja-JP" sz="5100" dirty="0"/>
          </a:p>
          <a:p>
            <a:pPr marL="0" indent="0">
              <a:buNone/>
            </a:pPr>
            <a:r>
              <a:rPr lang="ja-JP" altLang="en-US" sz="5100" dirty="0"/>
              <a:t>　　　　　　　　　　　↓　</a:t>
            </a:r>
            <a:endParaRPr lang="en-US" altLang="ja-JP" sz="5100" dirty="0"/>
          </a:p>
          <a:p>
            <a:pPr marL="0" indent="0">
              <a:buNone/>
            </a:pPr>
            <a:r>
              <a:rPr lang="ja-JP" altLang="en-US" sz="5100" b="1" dirty="0"/>
              <a:t>慢性腎臓病</a:t>
            </a:r>
            <a:r>
              <a:rPr lang="ja-JP" altLang="en-US" sz="5100" dirty="0"/>
              <a:t>：腎臓の働き（糸球体ろ過量）が、６０％未満←</a:t>
            </a:r>
            <a:r>
              <a:rPr lang="ja-JP" altLang="en-US" sz="5100" b="1" dirty="0"/>
              <a:t>糖尿病性腎症</a:t>
            </a:r>
            <a:r>
              <a:rPr lang="ja-JP" altLang="en-US" sz="5100" dirty="0"/>
              <a:t>が重要</a:t>
            </a:r>
            <a:endParaRPr lang="en-US" altLang="ja-JP" sz="5100" dirty="0"/>
          </a:p>
          <a:p>
            <a:pPr marL="0" indent="0">
              <a:buNone/>
            </a:pPr>
            <a:r>
              <a:rPr lang="ja-JP" altLang="en-US" sz="5100" dirty="0"/>
              <a:t>　　↓</a:t>
            </a:r>
            <a:endParaRPr lang="en-US" altLang="ja-JP" sz="5100" dirty="0"/>
          </a:p>
          <a:p>
            <a:pPr marL="0" indent="0">
              <a:buNone/>
            </a:pPr>
            <a:r>
              <a:rPr lang="ja-JP" altLang="en-US" sz="5100" dirty="0"/>
              <a:t>腎臓の働き（糸球体ろ過量）１０％未満➡　透析治療　あるいは　腎臓移植　</a:t>
            </a:r>
            <a:endParaRPr lang="en-US" altLang="ja-JP" sz="5100" dirty="0"/>
          </a:p>
          <a:p>
            <a:pPr marL="0" indent="0">
              <a:buNone/>
            </a:pPr>
            <a:endParaRPr lang="en-US" altLang="ja-JP" sz="5100" dirty="0"/>
          </a:p>
          <a:p>
            <a:pPr marL="0" indent="0">
              <a:buNone/>
            </a:pPr>
            <a:r>
              <a:rPr lang="ja-JP" altLang="en-US" sz="5100" dirty="0"/>
              <a:t>・</a:t>
            </a:r>
            <a:r>
              <a:rPr lang="ja-JP" altLang="en-US" sz="5100" b="1" dirty="0"/>
              <a:t>ネフローゼ症候群</a:t>
            </a:r>
            <a:r>
              <a:rPr lang="ja-JP" altLang="en-US" sz="5100" dirty="0"/>
              <a:t>：糸球体上皮細胞の足突起の異常→多量の蛋白尿が出現</a:t>
            </a:r>
            <a:endParaRPr lang="en-US" altLang="ja-JP" sz="5100" dirty="0"/>
          </a:p>
          <a:p>
            <a:pPr marL="0" indent="0">
              <a:buNone/>
            </a:pPr>
            <a:endParaRPr lang="en-US" altLang="ja-JP" sz="5100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kumimoji="1" lang="ja-JP" altLang="en-US" dirty="0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98F0005-A303-4115-ED2B-311445B69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966" y="51474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0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DAA98C4-235C-D1F1-4ED6-411DF76887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05104"/>
            <a:ext cx="8229600" cy="1143000"/>
          </a:xfrm>
        </p:spPr>
        <p:txBody>
          <a:bodyPr/>
          <a:lstStyle/>
          <a:p>
            <a:r>
              <a:rPr lang="ja-JP" altLang="en-US" dirty="0"/>
              <a:t>　　　　　</a:t>
            </a:r>
            <a:r>
              <a:rPr lang="ja-JP" altLang="en-US" b="1" dirty="0"/>
              <a:t>ＩｇＡ腎炎（症）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39DDB96F-66FB-0217-4FBD-DAF3E0D88C4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98550"/>
            <a:ext cx="4643438" cy="575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5C76AF5-E404-25AD-914C-278384577C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1074902"/>
            <a:ext cx="4500562" cy="575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5BCF5A8-2FFF-9F0D-F090-9A0B8CF90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BB93DB1-053B-E43C-E724-C84EEF5D9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139825"/>
          </a:xfrm>
        </p:spPr>
        <p:txBody>
          <a:bodyPr/>
          <a:lstStyle/>
          <a:p>
            <a:pPr algn="ctr"/>
            <a:r>
              <a:rPr lang="ja-JP" altLang="en-US" sz="4000" b="1" dirty="0"/>
              <a:t>ネフローゼ症候群の浮腫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0DACB64C-1985-B86C-AD37-67D87C3E1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ja-JP" altLang="ja-JP"/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804CFCA3-66F1-E08B-3714-C0C923AAC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538"/>
            <a:ext cx="9144000" cy="57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0CDD7A6-CFB6-3919-51D4-BB14C3869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0290" y="484439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77EBB4C-F852-5694-6062-B0E5C3020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1412875"/>
            <a:ext cx="1981200" cy="914400"/>
          </a:xfrm>
          <a:prstGeom prst="rect">
            <a:avLst/>
          </a:prstGeom>
          <a:solidFill>
            <a:srgbClr val="E8FF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9495CFBC-93D0-A93B-2651-772E2343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242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>
            <a:extLst>
              <a:ext uri="{FF2B5EF4-FFF2-40B4-BE49-F238E27FC236}">
                <a16:creationId xmlns:a16="http://schemas.microsoft.com/office/drawing/2014/main" id="{29ED30BC-2B77-6A38-BBB6-E585B47D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9EA98DD9-4A44-69AE-1811-0C08EFBE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6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1DD6D1E3-8C73-B3A0-63EB-548BFD3D5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>
            <a:extLst>
              <a:ext uri="{FF2B5EF4-FFF2-40B4-BE49-F238E27FC236}">
                <a16:creationId xmlns:a16="http://schemas.microsoft.com/office/drawing/2014/main" id="{14755A31-EB90-D73C-5562-EB8E0B4C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8" name="Text Box 8">
            <a:extLst>
              <a:ext uri="{FF2B5EF4-FFF2-40B4-BE49-F238E27FC236}">
                <a16:creationId xmlns:a16="http://schemas.microsoft.com/office/drawing/2014/main" id="{8F22B028-BC09-B401-5A28-E9A48D1C0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188913"/>
            <a:ext cx="42068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原発性高蓚酸血症に対する肝腎移植例</a:t>
            </a: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7AA5A08D-9D9F-813F-0028-B6022B052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123826"/>
            <a:ext cx="12557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>
                <a:latin typeface="Times New Roman" panose="02020603050405020304" pitchFamily="18" charset="0"/>
                <a:ea typeface=""/>
              </a:rPr>
              <a:t>肝移植</a:t>
            </a: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78D6406F-DE05-C2CC-8F69-D53AC496E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50951"/>
            <a:ext cx="1612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>
                <a:latin typeface="Times New Roman" panose="02020603050405020304" pitchFamily="18" charset="0"/>
              </a:rPr>
              <a:t>維持透析</a:t>
            </a:r>
          </a:p>
        </p:txBody>
      </p:sp>
      <p:sp>
        <p:nvSpPr>
          <p:cNvPr id="61451" name="Text Box 11">
            <a:extLst>
              <a:ext uri="{FF2B5EF4-FFF2-40B4-BE49-F238E27FC236}">
                <a16:creationId xmlns:a16="http://schemas.microsoft.com/office/drawing/2014/main" id="{498B764C-2B8D-4FA1-EE94-47A2B8793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546351"/>
            <a:ext cx="1970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>
                <a:latin typeface="Times New Roman" panose="02020603050405020304" pitchFamily="18" charset="0"/>
              </a:rPr>
              <a:t>自己腎摘出</a:t>
            </a:r>
          </a:p>
        </p:txBody>
      </p:sp>
      <p:sp>
        <p:nvSpPr>
          <p:cNvPr id="61452" name="Text Box 12">
            <a:extLst>
              <a:ext uri="{FF2B5EF4-FFF2-40B4-BE49-F238E27FC236}">
                <a16:creationId xmlns:a16="http://schemas.microsoft.com/office/drawing/2014/main" id="{B82CD090-59EB-C198-8534-525FE736C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1" y="4010026"/>
            <a:ext cx="12557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>
                <a:latin typeface="Times New Roman" panose="02020603050405020304" pitchFamily="18" charset="0"/>
              </a:rPr>
              <a:t>腎移植</a:t>
            </a:r>
          </a:p>
        </p:txBody>
      </p:sp>
      <p:sp>
        <p:nvSpPr>
          <p:cNvPr id="61453" name="Text Box 13">
            <a:extLst>
              <a:ext uri="{FF2B5EF4-FFF2-40B4-BE49-F238E27FC236}">
                <a16:creationId xmlns:a16="http://schemas.microsoft.com/office/drawing/2014/main" id="{CC7CC984-CE4B-F8FA-6CF9-7852DFCB3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1372770"/>
            <a:ext cx="18303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</a:rPr>
              <a:t>1</a:t>
            </a:r>
            <a:r>
              <a:rPr lang="ja-JP" altLang="en-US" sz="2000" dirty="0">
                <a:latin typeface="Times New Roman" panose="02020603050405020304" pitchFamily="18" charset="0"/>
              </a:rPr>
              <a:t>歳</a:t>
            </a:r>
            <a:r>
              <a:rPr lang="en-US" altLang="ja-JP" sz="2000" dirty="0">
                <a:latin typeface="Times New Roman" panose="02020603050405020304" pitchFamily="18" charset="0"/>
              </a:rPr>
              <a:t>5</a:t>
            </a:r>
            <a:r>
              <a:rPr lang="ja-JP" altLang="en-US" sz="2000" dirty="0">
                <a:latin typeface="Times New Roman" panose="02020603050405020304" pitchFamily="18" charset="0"/>
              </a:rPr>
              <a:t>ヶ月　男児</a:t>
            </a:r>
          </a:p>
          <a:p>
            <a:r>
              <a:rPr lang="ja-JP" altLang="en-US" sz="2000" dirty="0">
                <a:latin typeface="Times New Roman" panose="02020603050405020304" pitchFamily="18" charset="0"/>
              </a:rPr>
              <a:t> 体重　　</a:t>
            </a:r>
            <a:r>
              <a:rPr lang="en-US" altLang="ja-JP" sz="2000" dirty="0">
                <a:latin typeface="Times New Roman" panose="02020603050405020304" pitchFamily="18" charset="0"/>
              </a:rPr>
              <a:t>9500g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ECCA203-6DE7-F297-E698-C9AB2DBF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90014" y="265906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54943AF-31E5-D3FB-5A35-E4A2B417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ja-JP" altLang="en-US" sz="5400" b="1" dirty="0"/>
              <a:t>肝炎　→</a:t>
            </a:r>
            <a:br>
              <a:rPr kumimoji="1" lang="en-US" altLang="ja-JP" sz="5400" b="1" dirty="0"/>
            </a:br>
            <a:r>
              <a:rPr kumimoji="1" lang="ja-JP" altLang="en-US" sz="5400" b="1" dirty="0"/>
              <a:t>肝硬変→肝癌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231599-4E96-0F5B-A545-1BC20AAF8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4" y="2872889"/>
            <a:ext cx="4243589" cy="3584438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肝炎</a:t>
            </a:r>
            <a:r>
              <a:rPr kumimoji="1" lang="ja-JP" altLang="en-US" sz="2400" dirty="0"/>
              <a:t>：</a:t>
            </a:r>
            <a:r>
              <a:rPr kumimoji="1" lang="en-US" altLang="ja-JP" sz="2400" dirty="0"/>
              <a:t>A</a:t>
            </a:r>
            <a:r>
              <a:rPr kumimoji="1" lang="ja-JP" altLang="en-US" sz="2400" dirty="0"/>
              <a:t>型、</a:t>
            </a:r>
            <a:r>
              <a:rPr kumimoji="1" lang="en-US" altLang="ja-JP" sz="2400" b="1" dirty="0"/>
              <a:t>B</a:t>
            </a:r>
            <a:r>
              <a:rPr kumimoji="1" lang="ja-JP" altLang="en-US" sz="2400" b="1" dirty="0"/>
              <a:t>型、</a:t>
            </a:r>
            <a:r>
              <a:rPr kumimoji="1" lang="en-US" altLang="ja-JP" sz="2400" b="1" dirty="0"/>
              <a:t>C</a:t>
            </a:r>
            <a:r>
              <a:rPr kumimoji="1" lang="ja-JP" altLang="en-US" sz="2400" b="1" dirty="0"/>
              <a:t>型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　　　　　　　↓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　</a:t>
            </a:r>
            <a:r>
              <a:rPr lang="ja-JP" altLang="en-US" sz="2400" b="1" dirty="0"/>
              <a:t>肝硬変</a:t>
            </a:r>
            <a:r>
              <a:rPr lang="ja-JP" altLang="en-US" sz="2400" dirty="0"/>
              <a:t>：右図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　　肝移植など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　　↓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　　　　　</a:t>
            </a:r>
            <a:r>
              <a:rPr kumimoji="1" lang="ja-JP" altLang="en-US" sz="2400" b="1" dirty="0"/>
              <a:t>肝癌</a:t>
            </a:r>
            <a:r>
              <a:rPr kumimoji="1" lang="ja-JP" altLang="en-US" sz="2400" dirty="0"/>
              <a:t>：右図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手術、化学療法など</a:t>
            </a:r>
            <a:endParaRPr kumimoji="1" lang="en-US" altLang="ja-JP" sz="2400" dirty="0"/>
          </a:p>
        </p:txBody>
      </p:sp>
      <p:pic>
        <p:nvPicPr>
          <p:cNvPr id="1026" name="Picture 2" descr="アルコール性肝障害とは？症状、検査、治療法まとめ！">
            <a:extLst>
              <a:ext uri="{FF2B5EF4-FFF2-40B4-BE49-F238E27FC236}">
                <a16:creationId xmlns:a16="http://schemas.microsoft.com/office/drawing/2014/main" id="{2461E6B4-4578-A381-F3FB-C43DBAF82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/>
          <a:stretch/>
        </p:blipFill>
        <p:spPr bwMode="auto">
          <a:xfrm>
            <a:off x="5059682" y="36576"/>
            <a:ext cx="6878775" cy="316172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タウポ湖 保守可能 宗教 肝臓 ct 検査 - honeyboy.jp">
            <a:extLst>
              <a:ext uri="{FF2B5EF4-FFF2-40B4-BE49-F238E27FC236}">
                <a16:creationId xmlns:a16="http://schemas.microsoft.com/office/drawing/2014/main" id="{693DAF43-4077-9440-FDC4-3BB5F7830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38" y="3731102"/>
            <a:ext cx="6878774" cy="24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330DCB4-E9A2-5506-4A9B-178D65ACD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7782" y="3114739"/>
            <a:ext cx="406400" cy="406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9191D4-A9FC-0F59-4F3A-BB13A831045A}"/>
              </a:ext>
            </a:extLst>
          </p:cNvPr>
          <p:cNvSpPr txBox="1"/>
          <p:nvPr/>
        </p:nvSpPr>
        <p:spPr>
          <a:xfrm>
            <a:off x="6524026" y="32800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https://medical-checkup.biz/archives/17440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7498CC-B266-9372-3D96-8129A9E40083}"/>
              </a:ext>
            </a:extLst>
          </p:cNvPr>
          <p:cNvSpPr txBox="1"/>
          <p:nvPr/>
        </p:nvSpPr>
        <p:spPr>
          <a:xfrm>
            <a:off x="6667520" y="6248245"/>
            <a:ext cx="6311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https://www.kobe-asahi-hp.com/kanzo/liver-cancer/liver-cancer-screening/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68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F20F0C-E715-2DA3-78FC-A14777FC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　　　　　　　</a:t>
            </a:r>
            <a:r>
              <a:rPr kumimoji="1" lang="ja-JP" altLang="en-US" b="1" dirty="0"/>
              <a:t>胆石など</a:t>
            </a:r>
          </a:p>
        </p:txBody>
      </p:sp>
      <p:pic>
        <p:nvPicPr>
          <p:cNvPr id="5122" name="Picture 2" descr="胆石症 | 浜の町病院">
            <a:extLst>
              <a:ext uri="{FF2B5EF4-FFF2-40B4-BE49-F238E27FC236}">
                <a16:creationId xmlns:a16="http://schemas.microsoft.com/office/drawing/2014/main" id="{BFFA9B16-C552-0313-F4A8-445C87A634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463040"/>
            <a:ext cx="11456126" cy="51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74E0FD2-EB8D-3F71-6A4F-F91BCEB34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6B5428-C4ED-CE7C-0F71-1766CC66302F}"/>
              </a:ext>
            </a:extLst>
          </p:cNvPr>
          <p:cNvSpPr txBox="1"/>
          <p:nvPr/>
        </p:nvSpPr>
        <p:spPr>
          <a:xfrm>
            <a:off x="203200" y="2090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https://hamanomachi.kkr.or.jp/shinryou/shinryouka/shokaki_geka/tanseki.html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42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210</Words>
  <Application>Microsoft Office PowerPoint</Application>
  <PresentationFormat>ワイド画面</PresentationFormat>
  <Paragraphs>37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游ゴシック</vt:lpstr>
      <vt:lpstr>游ゴシック Light</vt:lpstr>
      <vt:lpstr>Arial</vt:lpstr>
      <vt:lpstr>Times New Roman</vt:lpstr>
      <vt:lpstr>Wingdings</vt:lpstr>
      <vt:lpstr>Office テーマ</vt:lpstr>
      <vt:lpstr>腎臓病</vt:lpstr>
      <vt:lpstr>　　　　　ＩｇＡ腎炎（症）</vt:lpstr>
      <vt:lpstr>ネフローゼ症候群の浮腫</vt:lpstr>
      <vt:lpstr>PowerPoint プレゼンテーション</vt:lpstr>
      <vt:lpstr>肝炎　→ 肝硬変→肝癌</vt:lpstr>
      <vt:lpstr>　　　　　　　　胆石など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腎臓病</dc:title>
  <dc:creator>宮川 三平</dc:creator>
  <cp:lastModifiedBy>宮川 三平</cp:lastModifiedBy>
  <cp:revision>1</cp:revision>
  <dcterms:created xsi:type="dcterms:W3CDTF">2022-11-08T10:03:19Z</dcterms:created>
  <dcterms:modified xsi:type="dcterms:W3CDTF">2022-11-08T21:25:25Z</dcterms:modified>
</cp:coreProperties>
</file>