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11"/>
  </p:notesMasterIdLst>
  <p:handoutMasterIdLst>
    <p:handoutMasterId r:id="rId12"/>
  </p:handoutMasterIdLst>
  <p:sldIdLst>
    <p:sldId id="257" r:id="rId5"/>
    <p:sldId id="389" r:id="rId6"/>
    <p:sldId id="392" r:id="rId7"/>
    <p:sldId id="384" r:id="rId8"/>
    <p:sldId id="317" r:id="rId9"/>
    <p:sldId id="279" r:id="rId10"/>
  </p:sldIdLst>
  <p:sldSz cx="12192000" cy="6858000"/>
  <p:notesSz cx="6858000" cy="9144000"/>
  <p:defaultTextStyle>
    <a:defPPr rtl="0">
      <a:defRPr lang="ja-JP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>
          <p15:clr>
            <a:srgbClr val="F26B43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35B"/>
    <a:srgbClr val="CCE8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3" autoAdjust="0"/>
    <p:restoredTop sz="93725" autoAdjust="0"/>
  </p:normalViewPr>
  <p:slideViewPr>
    <p:cSldViewPr snapToGrid="0">
      <p:cViewPr varScale="1">
        <p:scale>
          <a:sx n="93" d="100"/>
          <a:sy n="93" d="100"/>
        </p:scale>
        <p:origin x="54" y="426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2709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123" d="100"/>
          <a:sy n="123" d="100"/>
        </p:scale>
        <p:origin x="497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D1471C2C-1567-47F4-803E-468024209D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ja-JP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58F5B09-2954-46C6-97BB-9E10649FE2C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634753C-1133-43D0-9B1D-C46844531FB8}" type="datetime1">
              <a:rPr lang="ja-JP" altLang="en-US" smtClean="0"/>
              <a:t>2023/9/20</a:t>
            </a:fld>
            <a:endParaRPr lang="ja-JP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39A204B-EBA9-4C6D-BFB2-A104F00C8E2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ja-JP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55F72FC-4D2D-4E5B-A4DD-62E2C822FB1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23CDBB5-5B4A-4483-935D-A73935186B4D}" type="slidenum">
              <a:rPr lang="ja-JP" smtClean="0"/>
              <a:t>‹#›</a:t>
            </a:fld>
            <a:endParaRPr lang="ja-JP"/>
          </a:p>
        </p:txBody>
      </p:sp>
    </p:spTree>
    <p:extLst>
      <p:ext uri="{BB962C8B-B14F-4D97-AF65-F5344CB8AC3E}">
        <p14:creationId xmlns:p14="http://schemas.microsoft.com/office/powerpoint/2010/main" val="261923779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ja-JP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FF14807-5AC7-4E8D-94CD-076413872A2B}" type="datetime1">
              <a:rPr lang="ja-JP" altLang="en-US" smtClean="0"/>
              <a:t>2023/9/20</a:t>
            </a:fld>
            <a:endParaRPr lang="ja-JP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ja-JP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ja-JP"/>
              <a:t>クリックしてマスター テキストのスタイルを編集</a:t>
            </a:r>
          </a:p>
          <a:p>
            <a:pPr lvl="1" rtl="0"/>
            <a:r>
              <a:rPr lang="ja-JP"/>
              <a:t>第 2 レベル</a:t>
            </a:r>
          </a:p>
          <a:p>
            <a:pPr lvl="2" rtl="0"/>
            <a:r>
              <a:rPr lang="ja-JP"/>
              <a:t>第 3 レベル</a:t>
            </a:r>
          </a:p>
          <a:p>
            <a:pPr lvl="3" rtl="0"/>
            <a:r>
              <a:rPr lang="ja-JP"/>
              <a:t>第 4 レベル</a:t>
            </a:r>
          </a:p>
          <a:p>
            <a:pPr lvl="4" rtl="0"/>
            <a:r>
              <a:rPr lang="ja-JP"/>
              <a:t>第 5 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ja-JP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7CCE34D-CFF1-4FFE-815B-D050E7ED2DFD}" type="slidenum">
              <a:rPr lang="ja-JP" smtClean="0"/>
              <a:t>‹#›</a:t>
            </a:fld>
            <a:endParaRPr lang="ja-JP"/>
          </a:p>
        </p:txBody>
      </p:sp>
    </p:spTree>
    <p:extLst>
      <p:ext uri="{BB962C8B-B14F-4D97-AF65-F5344CB8AC3E}">
        <p14:creationId xmlns:p14="http://schemas.microsoft.com/office/powerpoint/2010/main" val="3979362889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983A999-5E0E-42CA-8400-604AE921FF7C}" type="slidenum">
              <a:rPr lang="ja-JP" smtClean="0"/>
              <a:t>1</a:t>
            </a:fld>
            <a:endParaRPr lang="ja-JP"/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51E1004-FD5E-4B06-A341-94CB0B0F785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206D08B3-78A7-40A0-90D7-508292F55394}" type="datetime1">
              <a:rPr lang="ja-JP" altLang="en-US" smtClean="0"/>
              <a:t>2023/9/20</a:t>
            </a:fld>
            <a:endParaRPr lang="ja-JP"/>
          </a:p>
        </p:txBody>
      </p:sp>
    </p:spTree>
    <p:extLst>
      <p:ext uri="{BB962C8B-B14F-4D97-AF65-F5344CB8AC3E}">
        <p14:creationId xmlns:p14="http://schemas.microsoft.com/office/powerpoint/2010/main" val="1560835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983A999-5E0E-42CA-8400-604AE921FF7C}" type="slidenum">
              <a:rPr lang="en-US" altLang="ja-JP" smtClean="0"/>
              <a:t>4</a:t>
            </a:fld>
            <a:endParaRPr lang="ja-JP"/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4C1F736-4796-4246-8C48-027C1B9AC55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18D94360-A907-4F99-B1E4-DA1D5C7149E0}" type="datetime1">
              <a:rPr lang="ja-JP" altLang="en-US" smtClean="0"/>
              <a:t>2023/9/20</a:t>
            </a:fld>
            <a:endParaRPr lang="ja-JP"/>
          </a:p>
        </p:txBody>
      </p:sp>
    </p:spTree>
    <p:extLst>
      <p:ext uri="{BB962C8B-B14F-4D97-AF65-F5344CB8AC3E}">
        <p14:creationId xmlns:p14="http://schemas.microsoft.com/office/powerpoint/2010/main" val="21003312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983A999-5E0E-42CA-8400-604AE921FF7C}" type="slidenum">
              <a:rPr lang="en-US" altLang="ja-JP" smtClean="0"/>
              <a:t>5</a:t>
            </a:fld>
            <a:endParaRPr lang="ja-JP"/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4796A4A-56CE-41E9-8165-43A160D5180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8815B743-C308-4DFE-A3C8-EE75139997D2}" type="datetime1">
              <a:rPr lang="ja-JP" altLang="en-US" smtClean="0"/>
              <a:t>2023/9/20</a:t>
            </a:fld>
            <a:endParaRPr lang="ja-JP"/>
          </a:p>
        </p:txBody>
      </p:sp>
    </p:spTree>
    <p:extLst>
      <p:ext uri="{BB962C8B-B14F-4D97-AF65-F5344CB8AC3E}">
        <p14:creationId xmlns:p14="http://schemas.microsoft.com/office/powerpoint/2010/main" val="1586550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1">
            <a:extLst>
              <a:ext uri="{FF2B5EF4-FFF2-40B4-BE49-F238E27FC236}">
                <a16:creationId xmlns:a16="http://schemas.microsoft.com/office/drawing/2014/main" id="{9E68F591-F3C7-4872-BBA0-0693794F4F1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99414" y="1051551"/>
            <a:ext cx="3565524" cy="2384898"/>
          </a:xfrm>
        </p:spPr>
        <p:txBody>
          <a:bodyPr rtlCol="0" anchor="b" anchorCtr="0">
            <a:noAutofit/>
          </a:bodyPr>
          <a:lstStyle/>
          <a:p>
            <a:pPr rtl="0"/>
            <a:r>
              <a:rPr lang="ja-JP" sz="4800"/>
              <a:t>3DFloat</a:t>
            </a:r>
          </a:p>
        </p:txBody>
      </p:sp>
      <p:sp>
        <p:nvSpPr>
          <p:cNvPr id="14" name="図プレースホルダー 13">
            <a:extLst>
              <a:ext uri="{FF2B5EF4-FFF2-40B4-BE49-F238E27FC236}">
                <a16:creationId xmlns:a16="http://schemas.microsoft.com/office/drawing/2014/main" id="{967766A8-18D5-4391-8DB7-7BFF642763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452360" cy="6858000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ja-JP" altLang="en-US"/>
              <a:t>アイコンをクリックして図を追加</a:t>
            </a:r>
            <a:endParaRPr lang="ja-JP"/>
          </a:p>
        </p:txBody>
      </p:sp>
      <p:sp>
        <p:nvSpPr>
          <p:cNvPr id="8" name="円/楕円 7">
            <a:extLst>
              <a:ext uri="{FF2B5EF4-FFF2-40B4-BE49-F238E27FC236}">
                <a16:creationId xmlns:a16="http://schemas.microsoft.com/office/drawing/2014/main" id="{938AD48E-7D67-4BE9-97B6-DB64DE525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7999413" y="445272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/>
          </a:p>
        </p:txBody>
      </p:sp>
      <p:grpSp>
        <p:nvGrpSpPr>
          <p:cNvPr id="9" name="グループ 8">
            <a:extLst>
              <a:ext uri="{FF2B5EF4-FFF2-40B4-BE49-F238E27FC236}">
                <a16:creationId xmlns:a16="http://schemas.microsoft.com/office/drawing/2014/main" id="{EB6FF8E2-165B-49EB-8120-14190F949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5400000">
            <a:off x="10915300" y="5534727"/>
            <a:ext cx="667802" cy="631474"/>
            <a:chOff x="10478914" y="1506691"/>
            <a:chExt cx="667802" cy="631474"/>
          </a:xfrm>
        </p:grpSpPr>
        <p:sp>
          <p:nvSpPr>
            <p:cNvPr id="10" name="フリーフォーム:図形 9">
              <a:extLst>
                <a:ext uri="{FF2B5EF4-FFF2-40B4-BE49-F238E27FC236}">
                  <a16:creationId xmlns:a16="http://schemas.microsoft.com/office/drawing/2014/main" id="{79B763A7-EE7D-4306-8306-01E8C86E6350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606715" y="1506691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ja-JP"/>
            </a:p>
          </p:txBody>
        </p:sp>
        <p:sp>
          <p:nvSpPr>
            <p:cNvPr id="11" name="円/楕円 10">
              <a:extLst>
                <a:ext uri="{FF2B5EF4-FFF2-40B4-BE49-F238E27FC236}">
                  <a16:creationId xmlns:a16="http://schemas.microsoft.com/office/drawing/2014/main" id="{4B3A935F-6844-4FCE-B0AE-5492715A58F1}"/>
                </a:ext>
              </a:extLst>
            </p:cNvPr>
            <p:cNvSpPr/>
            <p:nvPr/>
          </p:nvSpPr>
          <p:spPr>
            <a:xfrm rot="13500000">
              <a:off x="10613915" y="1424627"/>
              <a:ext cx="270000" cy="540001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ja-JP"/>
            </a:p>
          </p:txBody>
        </p:sp>
      </p:grp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B16EB97-6E8A-4B50-8701-7CB158044D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99413" y="3568700"/>
            <a:ext cx="3565524" cy="1731963"/>
          </a:xfrm>
        </p:spPr>
        <p:txBody>
          <a:bodyPr rtlCol="0">
            <a:noAutofit/>
          </a:bodyPr>
          <a:lstStyle>
            <a:lvl1pPr>
              <a:buNone/>
              <a:defRPr sz="2000"/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 rtl="0"/>
            <a:r>
              <a:rPr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600948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コンテンツ 3 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グループ 33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931" y="5260967"/>
            <a:ext cx="1980001" cy="1363916"/>
            <a:chOff x="4879602" y="3781429"/>
            <a:chExt cx="1980001" cy="1363916"/>
          </a:xfrm>
        </p:grpSpPr>
        <p:sp>
          <p:nvSpPr>
            <p:cNvPr id="35" name="フリーフォーム:図形 3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ja-JP" dirty="0"/>
            </a:p>
          </p:txBody>
        </p:sp>
        <p:sp>
          <p:nvSpPr>
            <p:cNvPr id="36" name="フリーフォーム:図形 3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ja-JP" dirty="0">
                <a:solidFill>
                  <a:schemeClr val="tx1"/>
                </a:solidFill>
              </a:endParaRPr>
            </a:p>
          </p:txBody>
        </p:sp>
        <p:sp>
          <p:nvSpPr>
            <p:cNvPr id="37" name="円/楕円 3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ja-JP"/>
            </a:p>
          </p:txBody>
        </p:sp>
        <p:sp>
          <p:nvSpPr>
            <p:cNvPr id="38" name="円/楕円 3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ja-JP"/>
            </a:p>
          </p:txBody>
        </p:sp>
      </p:grpSp>
      <p:sp>
        <p:nvSpPr>
          <p:cNvPr id="19" name="フリーフォーム:図形 18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 rot="2700000">
            <a:off x="10834944" y="17126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/>
          </a:p>
        </p:txBody>
      </p:sp>
      <p:sp>
        <p:nvSpPr>
          <p:cNvPr id="20" name="円/楕円 19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8100000">
            <a:off x="10849344" y="51834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/>
          </a:p>
        </p:txBody>
      </p:sp>
      <p:sp>
        <p:nvSpPr>
          <p:cNvPr id="25" name="円/楕円 24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/>
          </a:p>
        </p:txBody>
      </p:sp>
      <p:sp>
        <p:nvSpPr>
          <p:cNvPr id="15" name="タイトル 1">
            <a:extLst>
              <a:ext uri="{FF2B5EF4-FFF2-40B4-BE49-F238E27FC236}">
                <a16:creationId xmlns:a16="http://schemas.microsoft.com/office/drawing/2014/main" id="{EBCCE83C-72C8-4181-8D03-7CFB23A6F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ja-JP" sz="4800" dirty="0"/>
            </a:lvl1pPr>
          </a:lstStyle>
          <a:p>
            <a:pPr lvl="0" rtl="0">
              <a:lnSpc>
                <a:spcPct val="100000"/>
              </a:lnSpc>
            </a:pPr>
            <a:r>
              <a:rPr lang="ja-JP" altLang="en-US"/>
              <a:t>マスター タイトルの書式設定</a:t>
            </a:r>
            <a:endParaRPr lang="ja-JP"/>
          </a:p>
        </p:txBody>
      </p:sp>
      <p:sp>
        <p:nvSpPr>
          <p:cNvPr id="16" name="テキスト プレースホルダー 2">
            <a:extLst>
              <a:ext uri="{FF2B5EF4-FFF2-40B4-BE49-F238E27FC236}">
                <a16:creationId xmlns:a16="http://schemas.microsoft.com/office/drawing/2014/main" id="{C6FCDFCC-38D1-43A4-918F-491DBA6B2C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731375"/>
            <a:ext cx="3563936" cy="535354"/>
          </a:xfrm>
        </p:spPr>
        <p:txBody>
          <a:bodyPr rtlCol="0" anchor="b">
            <a:noAutofit/>
          </a:bodyPr>
          <a:lstStyle>
            <a:lvl1pPr marL="0" indent="0">
              <a:buNone/>
              <a:defRPr sz="20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/>
              <a:t>マスター テキストの書式設定</a:t>
            </a:r>
          </a:p>
        </p:txBody>
      </p:sp>
      <p:sp>
        <p:nvSpPr>
          <p:cNvPr id="17" name="コンテンツ プレースホルダー 3">
            <a:extLst>
              <a:ext uri="{FF2B5EF4-FFF2-40B4-BE49-F238E27FC236}">
                <a16:creationId xmlns:a16="http://schemas.microsoft.com/office/drawing/2014/main" id="{8A9CB740-8581-4D62-8481-7ECBBEDA72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9476" y="2432304"/>
            <a:ext cx="3563936" cy="3515555"/>
          </a:xfrm>
        </p:spPr>
        <p:txBody>
          <a:bodyPr rtlCol="0"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ja-JP" altLang="en-US"/>
              <a:t>マスター テキストの書式設定</a:t>
            </a:r>
          </a:p>
          <a:p>
            <a:pPr lvl="1" rtl="0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rtl="0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rtl="0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rtl="0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ja-JP"/>
          </a:p>
        </p:txBody>
      </p:sp>
      <p:sp>
        <p:nvSpPr>
          <p:cNvPr id="22" name="テキスト プレースホルダー 4">
            <a:extLst>
              <a:ext uri="{FF2B5EF4-FFF2-40B4-BE49-F238E27FC236}">
                <a16:creationId xmlns:a16="http://schemas.microsoft.com/office/drawing/2014/main" id="{AB16E493-D962-46EC-BBB8-D7E68A6404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41573" y="1731375"/>
            <a:ext cx="3566160" cy="535354"/>
          </a:xfrm>
        </p:spPr>
        <p:txBody>
          <a:bodyPr vert="horz" wrap="square" lIns="0" tIns="0" rIns="0" bIns="0" rtlCol="0" anchor="b">
            <a:noAutofit/>
          </a:bodyPr>
          <a:lstStyle>
            <a:lvl1pPr>
              <a:buNone/>
              <a:defRPr lang="ja-JP" sz="2000" b="0" cap="all" spc="200" baseline="0" dirty="0">
                <a:solidFill>
                  <a:schemeClr val="tx1"/>
                </a:solidFill>
              </a:defRPr>
            </a:lvl1pPr>
          </a:lstStyle>
          <a:p>
            <a:pPr marL="228600" lvl="0" indent="-228600" rtl="0"/>
            <a:r>
              <a:rPr lang="ja-JP" altLang="en-US"/>
              <a:t>マスター テキストの書式設定</a:t>
            </a:r>
          </a:p>
        </p:txBody>
      </p:sp>
      <p:sp>
        <p:nvSpPr>
          <p:cNvPr id="23" name="コンテンツ プレースホルダー 5">
            <a:extLst>
              <a:ext uri="{FF2B5EF4-FFF2-40B4-BE49-F238E27FC236}">
                <a16:creationId xmlns:a16="http://schemas.microsoft.com/office/drawing/2014/main" id="{88CC7C67-1BA6-42A6-B9D3-8EDF70A3DB3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41573" y="2427370"/>
            <a:ext cx="3508755" cy="3515555"/>
          </a:xfrm>
        </p:spPr>
        <p:txBody>
          <a:bodyPr rtlCol="0">
            <a:no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 rtl="0"/>
            <a:r>
              <a:rPr lang="ja-JP" altLang="en-US"/>
              <a:t>マスター テキストの書式設定</a:t>
            </a:r>
          </a:p>
          <a:p>
            <a:pPr lvl="1" rtl="0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rtl="0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rtl="0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rtl="0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ja-JP"/>
          </a:p>
        </p:txBody>
      </p:sp>
      <p:sp>
        <p:nvSpPr>
          <p:cNvPr id="18" name="テキスト プレースホルダー 4">
            <a:extLst>
              <a:ext uri="{FF2B5EF4-FFF2-40B4-BE49-F238E27FC236}">
                <a16:creationId xmlns:a16="http://schemas.microsoft.com/office/drawing/2014/main" id="{C17092A6-D0E6-4EF2-B3B8-AE35438D4D7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8139659" y="1731375"/>
            <a:ext cx="3566160" cy="535354"/>
          </a:xfrm>
        </p:spPr>
        <p:txBody>
          <a:bodyPr vert="horz" wrap="square" lIns="0" tIns="0" rIns="0" bIns="0" rtlCol="0" anchor="b">
            <a:noAutofit/>
          </a:bodyPr>
          <a:lstStyle>
            <a:lvl1pPr>
              <a:buNone/>
              <a:defRPr lang="ja-JP" sz="2000" b="0" cap="all" spc="200" baseline="0" dirty="0">
                <a:solidFill>
                  <a:schemeClr val="tx1"/>
                </a:solidFill>
              </a:defRPr>
            </a:lvl1pPr>
          </a:lstStyle>
          <a:p>
            <a:pPr marL="228600" lvl="0" indent="-228600" rtl="0"/>
            <a:r>
              <a:rPr lang="ja-JP"/>
              <a:t>クリックして編集する</a:t>
            </a:r>
          </a:p>
        </p:txBody>
      </p:sp>
      <p:sp>
        <p:nvSpPr>
          <p:cNvPr id="21" name="コンテンツ プレースホルダー 5">
            <a:extLst>
              <a:ext uri="{FF2B5EF4-FFF2-40B4-BE49-F238E27FC236}">
                <a16:creationId xmlns:a16="http://schemas.microsoft.com/office/drawing/2014/main" id="{4534254A-2561-400F-87CB-18A8D35381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139659" y="2427370"/>
            <a:ext cx="3508755" cy="3515555"/>
          </a:xfrm>
        </p:spPr>
        <p:txBody>
          <a:bodyPr rtlCol="0">
            <a:no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 rtl="0"/>
            <a:r>
              <a:rPr lang="ja-JP" altLang="en-US"/>
              <a:t>マスター テキストの書式設定</a:t>
            </a:r>
          </a:p>
          <a:p>
            <a:pPr lvl="1" rtl="0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rtl="0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rtl="0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rtl="0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ja-JP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20XX 年 2 月 2 日 火曜日</a:t>
            </a:r>
            <a:endParaRPr lang="ja-JP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サンプル フッター テキスト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ja-JP" smtClean="0"/>
              <a:t>‹#›</a:t>
            </a:fld>
            <a:endParaRPr lang="ja-JP"/>
          </a:p>
        </p:txBody>
      </p:sp>
    </p:spTree>
    <p:extLst>
      <p:ext uri="{BB962C8B-B14F-4D97-AF65-F5344CB8AC3E}">
        <p14:creationId xmlns:p14="http://schemas.microsoft.com/office/powerpoint/2010/main" val="22852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サマリ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>
            <a:extLst>
              <a:ext uri="{FF2B5EF4-FFF2-40B4-BE49-F238E27FC236}">
                <a16:creationId xmlns:a16="http://schemas.microsoft.com/office/drawing/2014/main" id="{E949202B-67AE-417A-A336-DF5257FFD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508500"/>
            <a:ext cx="4500562" cy="1562959"/>
          </a:xfrm>
        </p:spPr>
        <p:txBody>
          <a:bodyPr wrap="square" rtlCol="0" anchor="t" anchorCtr="0">
            <a:noAutofit/>
          </a:bodyPr>
          <a:lstStyle/>
          <a:p>
            <a:pPr rtl="0"/>
            <a:r>
              <a:rPr lang="ja-JP" altLang="en-US"/>
              <a:t>マスター タイトルの書式設定</a:t>
            </a:r>
            <a:endParaRPr lang="ja-JP"/>
          </a:p>
        </p:txBody>
      </p:sp>
      <p:sp>
        <p:nvSpPr>
          <p:cNvPr id="10" name="図プレースホルダー 9">
            <a:extLst>
              <a:ext uri="{FF2B5EF4-FFF2-40B4-BE49-F238E27FC236}">
                <a16:creationId xmlns:a16="http://schemas.microsoft.com/office/drawing/2014/main" id="{1786D546-2834-435F-950F-DCEFE654B3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776472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ja-JP" altLang="en-US"/>
              <a:t>アイコンをクリックして図を追加</a:t>
            </a:r>
            <a:endParaRPr lang="ja-JP"/>
          </a:p>
        </p:txBody>
      </p:sp>
      <p:sp>
        <p:nvSpPr>
          <p:cNvPr id="7" name="コンテンツ プレースホルダー 6">
            <a:extLst>
              <a:ext uri="{FF2B5EF4-FFF2-40B4-BE49-F238E27FC236}">
                <a16:creationId xmlns:a16="http://schemas.microsoft.com/office/drawing/2014/main" id="{3BD763BD-EAC5-4DB8-81AF-9743BB6A957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262411" y="4508500"/>
            <a:ext cx="6221412" cy="1563688"/>
          </a:xfrm>
        </p:spPr>
        <p:txBody>
          <a:bodyPr rtlCol="0">
            <a:noAutofit/>
          </a:bodyPr>
          <a:lstStyle>
            <a:lvl1pPr marL="0" indent="0">
              <a:buNone/>
              <a:defRPr sz="2000"/>
            </a:lvl1pPr>
            <a:lvl2pPr>
              <a:buNone/>
              <a:defRPr sz="1900"/>
            </a:lvl2pPr>
            <a:lvl3pPr>
              <a:buNone/>
              <a:defRPr sz="1900"/>
            </a:lvl3pPr>
            <a:lvl4pPr>
              <a:buNone/>
              <a:defRPr sz="1900"/>
            </a:lvl4pPr>
            <a:lvl5pPr>
              <a:buNone/>
              <a:defRPr sz="1900"/>
            </a:lvl5pPr>
          </a:lstStyle>
          <a:p>
            <a:pPr lvl="0" rtl="0"/>
            <a:r>
              <a:rPr lang="ja-JP" altLang="en-US"/>
              <a:t>マスター テキストの書式設定</a:t>
            </a:r>
          </a:p>
        </p:txBody>
      </p:sp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20XX 年 2 月 2 日 火曜日</a:t>
            </a: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サンプル フッター テキスト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ja-JP" smtClean="0"/>
              <a:t>‹#›</a:t>
            </a:fld>
            <a:endParaRPr lang="ja-JP"/>
          </a:p>
        </p:txBody>
      </p:sp>
      <p:sp>
        <p:nvSpPr>
          <p:cNvPr id="8" name="円/楕円 7">
            <a:extLst>
              <a:ext uri="{FF2B5EF4-FFF2-40B4-BE49-F238E27FC236}">
                <a16:creationId xmlns:a16="http://schemas.microsoft.com/office/drawing/2014/main" id="{446AF837-10C6-44A5-B8D6-960A57487B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1225773" y="385222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/>
          </a:p>
        </p:txBody>
      </p:sp>
    </p:spTree>
    <p:extLst>
      <p:ext uri="{BB962C8B-B14F-4D97-AF65-F5344CB8AC3E}">
        <p14:creationId xmlns:p14="http://schemas.microsoft.com/office/powerpoint/2010/main" val="14254770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結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タイトル 1">
            <a:extLst>
              <a:ext uri="{FF2B5EF4-FFF2-40B4-BE49-F238E27FC236}">
                <a16:creationId xmlns:a16="http://schemas.microsoft.com/office/drawing/2014/main" id="{97246E34-E6EE-4BF3-A0D3-A20868B5A5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437187" cy="2986234"/>
          </a:xfrm>
        </p:spPr>
        <p:txBody>
          <a:bodyPr rtlCol="0" anchor="b" anchorCtr="0">
            <a:noAutofit/>
          </a:bodyPr>
          <a:lstStyle/>
          <a:p>
            <a:pPr rtl="0"/>
            <a:r>
              <a:rPr lang="ja-JP" altLang="en-US"/>
              <a:t>マスター タイトルの書式設定</a:t>
            </a:r>
            <a:endParaRPr lang="ja-JP" dirty="0"/>
          </a:p>
        </p:txBody>
      </p:sp>
      <p:sp>
        <p:nvSpPr>
          <p:cNvPr id="31" name="サブタイトル 2">
            <a:extLst>
              <a:ext uri="{FF2B5EF4-FFF2-40B4-BE49-F238E27FC236}">
                <a16:creationId xmlns:a16="http://schemas.microsoft.com/office/drawing/2014/main" id="{45BE5FFB-47D1-4474-B6CA-C3C936DF28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27610"/>
            <a:ext cx="5437187" cy="2265216"/>
          </a:xfrm>
        </p:spPr>
        <p:txBody>
          <a:bodyPr rtlCol="0">
            <a:noAutofit/>
          </a:bodyPr>
          <a:lstStyle>
            <a:lvl1pPr>
              <a:buNone/>
              <a:defRPr sz="2400"/>
            </a:lvl1pPr>
          </a:lstStyle>
          <a:p>
            <a:pPr rtl="0"/>
            <a:r>
              <a:rPr lang="ja-JP" altLang="en-US">
                <a:solidFill>
                  <a:schemeClr val="tx1">
                    <a:alpha val="60000"/>
                  </a:schemeClr>
                </a:solidFill>
              </a:rPr>
              <a:t>マスター サブタイトルの書式設定</a:t>
            </a:r>
            <a:endParaRPr lang="ja-JP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40" name="図プレースホルダー 39">
            <a:extLst>
              <a:ext uri="{FF2B5EF4-FFF2-40B4-BE49-F238E27FC236}">
                <a16:creationId xmlns:a16="http://schemas.microsoft.com/office/drawing/2014/main" id="{008D9209-1A62-4AC3-BF92-94348A9BC06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56248" y="548640"/>
            <a:ext cx="5084064" cy="2880360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ja-JP" altLang="en-US"/>
              <a:t>アイコンをクリックして図を追加</a:t>
            </a:r>
            <a:endParaRPr lang="ja-JP" dirty="0"/>
          </a:p>
        </p:txBody>
      </p:sp>
      <p:sp>
        <p:nvSpPr>
          <p:cNvPr id="42" name="図プレースホルダー 41">
            <a:extLst>
              <a:ext uri="{FF2B5EF4-FFF2-40B4-BE49-F238E27FC236}">
                <a16:creationId xmlns:a16="http://schemas.microsoft.com/office/drawing/2014/main" id="{FADBFB6B-1787-4549-91B6-D748C66B13C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556248" y="3429000"/>
            <a:ext cx="5084064" cy="2880360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ja-JP" altLang="en-US"/>
              <a:t>アイコンをクリックして図を追加</a:t>
            </a:r>
            <a:endParaRPr lang="ja-JP"/>
          </a:p>
        </p:txBody>
      </p:sp>
      <p:grpSp>
        <p:nvGrpSpPr>
          <p:cNvPr id="43" name="グループ 42">
            <a:extLst>
              <a:ext uri="{FF2B5EF4-FFF2-40B4-BE49-F238E27FC236}">
                <a16:creationId xmlns:a16="http://schemas.microsoft.com/office/drawing/2014/main" id="{06966E3E-9B30-4375-AC9A-23256CC87D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161347" y="125399"/>
            <a:ext cx="1404698" cy="1155641"/>
            <a:chOff x="11161347" y="125399"/>
            <a:chExt cx="1404698" cy="1155641"/>
          </a:xfrm>
        </p:grpSpPr>
        <p:sp>
          <p:nvSpPr>
            <p:cNvPr id="44" name="フリーフォーム:図形 43">
              <a:extLst>
                <a:ext uri="{FF2B5EF4-FFF2-40B4-BE49-F238E27FC236}">
                  <a16:creationId xmlns:a16="http://schemas.microsoft.com/office/drawing/2014/main" id="{4EBBC5A2-A37E-47DF-9230-9A75067F1883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11161347" y="125399"/>
              <a:ext cx="1341675" cy="926985"/>
            </a:xfrm>
            <a:custGeom>
              <a:avLst/>
              <a:gdLst>
                <a:gd name="connsiteX0" fmla="*/ 1049126 w 1341675"/>
                <a:gd name="connsiteY0" fmla="*/ 8962 h 926985"/>
                <a:gd name="connsiteX1" fmla="*/ 1341675 w 1341675"/>
                <a:gd name="connsiteY1" fmla="*/ 301511 h 926985"/>
                <a:gd name="connsiteX2" fmla="*/ 1130649 w 1341675"/>
                <a:gd name="connsiteY2" fmla="*/ 512537 h 926985"/>
                <a:gd name="connsiteX3" fmla="*/ 1107397 w 1341675"/>
                <a:gd name="connsiteY3" fmla="*/ 499917 h 926985"/>
                <a:gd name="connsiteX4" fmla="*/ 926985 w 1341675"/>
                <a:gd name="connsiteY4" fmla="*/ 463493 h 926985"/>
                <a:gd name="connsiteX5" fmla="*/ 463493 w 1341675"/>
                <a:gd name="connsiteY5" fmla="*/ 926985 h 926985"/>
                <a:gd name="connsiteX6" fmla="*/ 0 w 1341675"/>
                <a:gd name="connsiteY6" fmla="*/ 926985 h 926985"/>
                <a:gd name="connsiteX7" fmla="*/ 926985 w 1341675"/>
                <a:gd name="connsiteY7" fmla="*/ 0 h 926985"/>
                <a:gd name="connsiteX8" fmla="*/ 1021763 w 1341675"/>
                <a:gd name="connsiteY8" fmla="*/ 4786 h 926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41675" h="926985">
                  <a:moveTo>
                    <a:pt x="1049126" y="8962"/>
                  </a:moveTo>
                  <a:lnTo>
                    <a:pt x="1341675" y="301511"/>
                  </a:lnTo>
                  <a:lnTo>
                    <a:pt x="1130649" y="512537"/>
                  </a:lnTo>
                  <a:lnTo>
                    <a:pt x="1107397" y="499917"/>
                  </a:lnTo>
                  <a:cubicBezTo>
                    <a:pt x="1051945" y="476462"/>
                    <a:pt x="990979" y="463493"/>
                    <a:pt x="926985" y="463493"/>
                  </a:cubicBezTo>
                  <a:cubicBezTo>
                    <a:pt x="671005" y="463493"/>
                    <a:pt x="463493" y="671005"/>
                    <a:pt x="463493" y="926985"/>
                  </a:cubicBezTo>
                  <a:lnTo>
                    <a:pt x="0" y="926985"/>
                  </a:lnTo>
                  <a:cubicBezTo>
                    <a:pt x="0" y="415026"/>
                    <a:pt x="415025" y="0"/>
                    <a:pt x="926985" y="0"/>
                  </a:cubicBezTo>
                  <a:cubicBezTo>
                    <a:pt x="958982" y="0"/>
                    <a:pt x="990601" y="1621"/>
                    <a:pt x="1021763" y="4786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54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ja-JP">
                <a:solidFill>
                  <a:schemeClr val="tx1"/>
                </a:solidFill>
              </a:endParaRPr>
            </a:p>
          </p:txBody>
        </p:sp>
        <p:sp>
          <p:nvSpPr>
            <p:cNvPr id="45" name="円/楕円 44">
              <a:extLst>
                <a:ext uri="{FF2B5EF4-FFF2-40B4-BE49-F238E27FC236}">
                  <a16:creationId xmlns:a16="http://schemas.microsoft.com/office/drawing/2014/main" id="{11781B9A-C230-4FFC-90A8-E0571B1DEDA7}"/>
                </a:ext>
              </a:extLst>
            </p:cNvPr>
            <p:cNvSpPr/>
            <p:nvPr/>
          </p:nvSpPr>
          <p:spPr>
            <a:xfrm rot="2700000">
              <a:off x="11798454" y="994196"/>
              <a:ext cx="107098" cy="466589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>
              <a:innerShdw blurRad="63500" dist="254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ja-JP"/>
            </a:p>
          </p:txBody>
        </p:sp>
        <p:sp>
          <p:nvSpPr>
            <p:cNvPr id="46" name="フリーフォーム:図形 45">
              <a:extLst>
                <a:ext uri="{FF2B5EF4-FFF2-40B4-BE49-F238E27FC236}">
                  <a16:creationId xmlns:a16="http://schemas.microsoft.com/office/drawing/2014/main" id="{3295925C-3570-40F1-B3CE-07D947ED4643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11228590" y="129580"/>
              <a:ext cx="1337455" cy="1042921"/>
            </a:xfrm>
            <a:custGeom>
              <a:avLst/>
              <a:gdLst>
                <a:gd name="connsiteX0" fmla="*/ 1084058 w 1337455"/>
                <a:gd name="connsiteY0" fmla="*/ 16081 h 1042921"/>
                <a:gd name="connsiteX1" fmla="*/ 1337455 w 1337455"/>
                <a:gd name="connsiteY1" fmla="*/ 269477 h 1042921"/>
                <a:gd name="connsiteX2" fmla="*/ 1060775 w 1337455"/>
                <a:gd name="connsiteY2" fmla="*/ 546158 h 1042921"/>
                <a:gd name="connsiteX3" fmla="*/ 1020394 w 1337455"/>
                <a:gd name="connsiteY3" fmla="*/ 532055 h 1042921"/>
                <a:gd name="connsiteX4" fmla="*/ 926985 w 1337455"/>
                <a:gd name="connsiteY4" fmla="*/ 521461 h 1042921"/>
                <a:gd name="connsiteX5" fmla="*/ 463492 w 1337455"/>
                <a:gd name="connsiteY5" fmla="*/ 1042921 h 1042921"/>
                <a:gd name="connsiteX6" fmla="*/ 0 w 1337455"/>
                <a:gd name="connsiteY6" fmla="*/ 1042921 h 1042921"/>
                <a:gd name="connsiteX7" fmla="*/ 926984 w 1337455"/>
                <a:gd name="connsiteY7" fmla="*/ 0 h 1042921"/>
                <a:gd name="connsiteX8" fmla="*/ 1021763 w 1337455"/>
                <a:gd name="connsiteY8" fmla="*/ 5384 h 1042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7455" h="1042921">
                  <a:moveTo>
                    <a:pt x="1084058" y="16081"/>
                  </a:moveTo>
                  <a:lnTo>
                    <a:pt x="1337455" y="269477"/>
                  </a:lnTo>
                  <a:lnTo>
                    <a:pt x="1060775" y="546158"/>
                  </a:lnTo>
                  <a:lnTo>
                    <a:pt x="1020394" y="532055"/>
                  </a:lnTo>
                  <a:cubicBezTo>
                    <a:pt x="990222" y="525109"/>
                    <a:pt x="958982" y="521461"/>
                    <a:pt x="926985" y="521461"/>
                  </a:cubicBezTo>
                  <a:cubicBezTo>
                    <a:pt x="671005" y="521461"/>
                    <a:pt x="463493" y="754927"/>
                    <a:pt x="463492" y="1042921"/>
                  </a:cubicBezTo>
                  <a:lnTo>
                    <a:pt x="0" y="1042921"/>
                  </a:lnTo>
                  <a:cubicBezTo>
                    <a:pt x="0" y="466932"/>
                    <a:pt x="415025" y="0"/>
                    <a:pt x="926984" y="0"/>
                  </a:cubicBezTo>
                  <a:cubicBezTo>
                    <a:pt x="958982" y="0"/>
                    <a:pt x="990600" y="1824"/>
                    <a:pt x="1021763" y="5384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ja-JP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グループ 14">
            <a:extLst>
              <a:ext uri="{FF2B5EF4-FFF2-40B4-BE49-F238E27FC236}">
                <a16:creationId xmlns:a16="http://schemas.microsoft.com/office/drawing/2014/main" id="{394664AE-6DC5-428F-9AC4-5A8F67571F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94036" y="5610392"/>
            <a:ext cx="667802" cy="631474"/>
            <a:chOff x="10478914" y="1506691"/>
            <a:chExt cx="667802" cy="631474"/>
          </a:xfrm>
        </p:grpSpPr>
        <p:sp>
          <p:nvSpPr>
            <p:cNvPr id="16" name="フリーフォーム:図形 15">
              <a:extLst>
                <a:ext uri="{FF2B5EF4-FFF2-40B4-BE49-F238E27FC236}">
                  <a16:creationId xmlns:a16="http://schemas.microsoft.com/office/drawing/2014/main" id="{8288F304-7DF7-42FB-BD6F-D575128A1DDE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606715" y="1506691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ja-JP"/>
            </a:p>
          </p:txBody>
        </p:sp>
        <p:sp>
          <p:nvSpPr>
            <p:cNvPr id="21" name="円/楕円 20">
              <a:extLst>
                <a:ext uri="{FF2B5EF4-FFF2-40B4-BE49-F238E27FC236}">
                  <a16:creationId xmlns:a16="http://schemas.microsoft.com/office/drawing/2014/main" id="{104835D9-7DE9-4DDD-A6C2-1C526822700A}"/>
                </a:ext>
              </a:extLst>
            </p:cNvPr>
            <p:cNvSpPr/>
            <p:nvPr/>
          </p:nvSpPr>
          <p:spPr>
            <a:xfrm rot="13500000">
              <a:off x="10613915" y="1424627"/>
              <a:ext cx="270000" cy="540001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ja-JP"/>
            </a:p>
          </p:txBody>
        </p:sp>
      </p:grp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57D2D6F-49E8-4217-A908-2D9E43583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20XX 年 2 月 2 日 火曜日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91C4440-6B8D-4A24-A807-8B1302A3D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サンプル フッター テキスト</a:t>
            </a: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6CFE189-E20B-4108-B290-244424336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ja-JP" smtClean="0"/>
              <a:t>‹#›</a:t>
            </a:fld>
            <a:endParaRPr lang="ja-JP"/>
          </a:p>
        </p:txBody>
      </p:sp>
      <p:sp>
        <p:nvSpPr>
          <p:cNvPr id="17" name="円/楕円 16">
            <a:extLst>
              <a:ext uri="{FF2B5EF4-FFF2-40B4-BE49-F238E27FC236}">
                <a16:creationId xmlns:a16="http://schemas.microsoft.com/office/drawing/2014/main" id="{83C43C1C-00B3-40E0-B073-B8C56206D0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5303845" y="5427212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/>
          </a:p>
        </p:txBody>
      </p:sp>
    </p:spTree>
    <p:extLst>
      <p:ext uri="{BB962C8B-B14F-4D97-AF65-F5344CB8AC3E}">
        <p14:creationId xmlns:p14="http://schemas.microsoft.com/office/powerpoint/2010/main" val="7273191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B577394-0A20-4CF6-9066-CFC2C1C9D3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9149" y="389840"/>
            <a:ext cx="8281987" cy="2954655"/>
          </a:xfrm>
        </p:spPr>
        <p:txBody>
          <a:bodyPr rtlCol="0" anchor="t" anchorCtr="0">
            <a:noAutofit/>
          </a:bodyPr>
          <a:lstStyle>
            <a:lvl1pPr algn="l">
              <a:lnSpc>
                <a:spcPct val="100000"/>
              </a:lnSpc>
              <a:defRPr sz="6400"/>
            </a:lvl1pPr>
          </a:lstStyle>
          <a:p>
            <a:pPr rtl="0"/>
            <a:r>
              <a:rPr lang="ja-JP" altLang="en-US"/>
              <a:t>マスター タイトルの書式設定</a:t>
            </a:r>
            <a:endParaRPr lang="ja-JP" dirty="0"/>
          </a:p>
        </p:txBody>
      </p:sp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3F10971F-8922-4B23-9C80-0643D7E350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149" y="3536951"/>
            <a:ext cx="8281989" cy="2555874"/>
          </a:xfrm>
        </p:spPr>
        <p:txBody>
          <a:bodyPr rtlCol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ja-JP" altLang="en-US"/>
              <a:t>マスター サブタイトルの書式設定</a:t>
            </a:r>
            <a:endParaRPr lang="ja-JP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20XX 年 2 月 2 日 火曜日</a:t>
            </a:r>
            <a:endParaRPr lang="ja-JP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サンプル フッター テキスト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ja-JP" smtClean="0"/>
              <a:t>‹#›</a:t>
            </a:fld>
            <a:endParaRPr lang="ja-JP"/>
          </a:p>
        </p:txBody>
      </p:sp>
      <p:sp>
        <p:nvSpPr>
          <p:cNvPr id="19" name="フリーフォーム:図形 18">
            <a:extLst>
              <a:ext uri="{FF2B5EF4-FFF2-40B4-BE49-F238E27FC236}">
                <a16:creationId xmlns:a16="http://schemas.microsoft.com/office/drawing/2014/main" id="{82184FF4-7029-4ED7-813A-192E60608764}"/>
              </a:ext>
            </a:extLst>
          </p:cNvPr>
          <p:cNvSpPr>
            <a:spLocks noChangeAspect="1"/>
          </p:cNvSpPr>
          <p:nvPr/>
        </p:nvSpPr>
        <p:spPr>
          <a:xfrm rot="2700000">
            <a:off x="612445" y="48188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/>
          </a:p>
        </p:txBody>
      </p:sp>
      <p:sp>
        <p:nvSpPr>
          <p:cNvPr id="20" name="円/楕円 19">
            <a:extLst>
              <a:ext uri="{FF2B5EF4-FFF2-40B4-BE49-F238E27FC236}">
                <a16:creationId xmlns:a16="http://schemas.microsoft.com/office/drawing/2014/main" id="{AAA7AB09-557C-41AD-9113-FF9F68FA1035}"/>
              </a:ext>
            </a:extLst>
          </p:cNvPr>
          <p:cNvSpPr/>
          <p:nvPr/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/>
          </a:p>
        </p:txBody>
      </p:sp>
      <p:sp>
        <p:nvSpPr>
          <p:cNvPr id="25" name="円/楕円 24">
            <a:extLst>
              <a:ext uri="{FF2B5EF4-FFF2-40B4-BE49-F238E27FC236}">
                <a16:creationId xmlns:a16="http://schemas.microsoft.com/office/drawing/2014/main" id="{EF99ECAA-1F11-4937-BBA6-51935AB44C9D}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/>
          </a:p>
        </p:txBody>
      </p:sp>
      <p:grpSp>
        <p:nvGrpSpPr>
          <p:cNvPr id="34" name="グループ 33">
            <a:extLst>
              <a:ext uri="{FF2B5EF4-FFF2-40B4-BE49-F238E27FC236}">
                <a16:creationId xmlns:a16="http://schemas.microsoft.com/office/drawing/2014/main" id="{79DE9FAB-6BBA-4CFE-B67D-77B47F01ECA4}"/>
              </a:ext>
            </a:extLst>
          </p:cNvPr>
          <p:cNvGrpSpPr/>
          <p:nvPr/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35" name="フリーフォーム:図形 3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ja-JP" dirty="0"/>
            </a:p>
          </p:txBody>
        </p:sp>
        <p:sp>
          <p:nvSpPr>
            <p:cNvPr id="36" name="フリーフォーム:図形 3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ja-JP" dirty="0">
                <a:solidFill>
                  <a:schemeClr val="tx1"/>
                </a:solidFill>
              </a:endParaRPr>
            </a:p>
          </p:txBody>
        </p:sp>
        <p:sp>
          <p:nvSpPr>
            <p:cNvPr id="37" name="円/楕円 3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ja-JP"/>
            </a:p>
          </p:txBody>
        </p:sp>
        <p:sp>
          <p:nvSpPr>
            <p:cNvPr id="38" name="円/楕円 3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ja-JP"/>
            </a:p>
          </p:txBody>
        </p:sp>
      </p:grpSp>
    </p:spTree>
    <p:extLst>
      <p:ext uri="{BB962C8B-B14F-4D97-AF65-F5344CB8AC3E}">
        <p14:creationId xmlns:p14="http://schemas.microsoft.com/office/powerpoint/2010/main" val="34123629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段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円/楕円 21">
            <a:extLst>
              <a:ext uri="{FF2B5EF4-FFF2-40B4-BE49-F238E27FC236}">
                <a16:creationId xmlns:a16="http://schemas.microsoft.com/office/drawing/2014/main" id="{94729CA3-91C4-4A89-9448-A2F0E409177A}"/>
              </a:ext>
            </a:extLst>
          </p:cNvPr>
          <p:cNvSpPr>
            <a:spLocks noChangeAspect="1"/>
          </p:cNvSpPr>
          <p:nvPr/>
        </p:nvSpPr>
        <p:spPr>
          <a:xfrm>
            <a:off x="11069864" y="33337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/>
          </a:p>
        </p:txBody>
      </p:sp>
      <p:grpSp>
        <p:nvGrpSpPr>
          <p:cNvPr id="13" name="グループ 12">
            <a:extLst>
              <a:ext uri="{FF2B5EF4-FFF2-40B4-BE49-F238E27FC236}">
                <a16:creationId xmlns:a16="http://schemas.microsoft.com/office/drawing/2014/main" id="{168347B7-45FA-4A01-924D-DC385B720B3E}"/>
              </a:ext>
            </a:extLst>
          </p:cNvPr>
          <p:cNvGrpSpPr/>
          <p:nvPr/>
        </p:nvGrpSpPr>
        <p:grpSpPr>
          <a:xfrm>
            <a:off x="331786" y="5528198"/>
            <a:ext cx="631474" cy="667800"/>
            <a:chOff x="2994153" y="1378666"/>
            <a:chExt cx="631474" cy="667800"/>
          </a:xfrm>
        </p:grpSpPr>
        <p:sp>
          <p:nvSpPr>
            <p:cNvPr id="20" name="フリーフォーム:図形 19">
              <a:extLst>
                <a:ext uri="{FF2B5EF4-FFF2-40B4-BE49-F238E27FC236}">
                  <a16:creationId xmlns:a16="http://schemas.microsoft.com/office/drawing/2014/main" id="{31167DA1-25D1-4E60-A62E-42B6F56A96E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3039890" y="1332929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ja-JP"/>
            </a:p>
          </p:txBody>
        </p:sp>
        <p:sp>
          <p:nvSpPr>
            <p:cNvPr id="21" name="円/楕円 20">
              <a:extLst>
                <a:ext uri="{FF2B5EF4-FFF2-40B4-BE49-F238E27FC236}">
                  <a16:creationId xmlns:a16="http://schemas.microsoft.com/office/drawing/2014/main" id="{6B7B7215-A661-477E-91D0-CDBE5564D2B9}"/>
                </a:ext>
              </a:extLst>
            </p:cNvPr>
            <p:cNvSpPr/>
            <p:nvPr/>
          </p:nvSpPr>
          <p:spPr>
            <a:xfrm rot="8100000">
              <a:off x="3047090" y="1506466"/>
              <a:ext cx="270000" cy="54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ja-JP"/>
            </a:p>
          </p:txBody>
        </p:sp>
      </p:grpSp>
      <p:sp>
        <p:nvSpPr>
          <p:cNvPr id="2" name="タイトル 1">
            <a:extLst>
              <a:ext uri="{FF2B5EF4-FFF2-40B4-BE49-F238E27FC236}">
                <a16:creationId xmlns:a16="http://schemas.microsoft.com/office/drawing/2014/main" id="{8978E540-142B-4A82-9C3F-E61BC190A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4" cy="1332000"/>
          </a:xfrm>
        </p:spPr>
        <p:txBody>
          <a:bodyPr rtlCol="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pPr rtl="0"/>
            <a:r>
              <a:rPr lang="ja-JP" altLang="en-US"/>
              <a:t>マスター タイトルの書式設定</a:t>
            </a:r>
            <a:endParaRPr lang="ja-JP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2C6BF36-D4F5-4363-B440-BDAE50BBD4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2097175"/>
            <a:ext cx="5435600" cy="3995650"/>
          </a:xfrm>
        </p:spPr>
        <p:txBody>
          <a:bodyPr rtlCol="0">
            <a:noAutofit/>
          </a:bodyPr>
          <a:lstStyle/>
          <a:p>
            <a:pPr lvl="0" rtl="0"/>
            <a:r>
              <a:rPr lang="ja-JP" altLang="en-US"/>
              <a:t>マスター テキストの書式設定</a:t>
            </a:r>
          </a:p>
          <a:p>
            <a:pPr lvl="1" rtl="0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rtl="0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rtl="0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rtl="0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ja-JP" dirty="0"/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8362910-87AA-4E67-992D-8D4822FD8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5538" y="2097175"/>
            <a:ext cx="5435600" cy="3995650"/>
          </a:xfrm>
        </p:spPr>
        <p:txBody>
          <a:bodyPr rtlCol="0">
            <a:noAutofit/>
          </a:bodyPr>
          <a:lstStyle/>
          <a:p>
            <a:pPr lvl="0" rtl="0"/>
            <a:r>
              <a:rPr lang="ja-JP" altLang="en-US"/>
              <a:t>マスター テキストの書式設定</a:t>
            </a:r>
          </a:p>
          <a:p>
            <a:pPr lvl="1" rtl="0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rtl="0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rtl="0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rtl="0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ja-JP" dirty="0"/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B99A8AF-0998-4613-B1D8-C14ECBFFD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20XX 年 2 月 2 日 火曜日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6E44EAA-B8A9-4428-A9DF-1174DA94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サンプル フッター テキスト</a:t>
            </a: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9E5C381-C899-4BF9-B584-2D78074D1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ja-JP" smtClean="0"/>
              <a:t>‹#›</a:t>
            </a:fld>
            <a:endParaRPr lang="ja-JP"/>
          </a:p>
        </p:txBody>
      </p:sp>
    </p:spTree>
    <p:extLst>
      <p:ext uri="{BB962C8B-B14F-4D97-AF65-F5344CB8AC3E}">
        <p14:creationId xmlns:p14="http://schemas.microsoft.com/office/powerpoint/2010/main" val="36171650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20XX 年 2 月 2 日 火曜日</a:t>
            </a: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サンプル フッター テキスト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ja-JP" smtClean="0"/>
              <a:t>‹#›</a:t>
            </a:fld>
            <a:endParaRPr lang="ja-JP"/>
          </a:p>
        </p:txBody>
      </p:sp>
    </p:spTree>
    <p:extLst>
      <p:ext uri="{BB962C8B-B14F-4D97-AF65-F5344CB8AC3E}">
        <p14:creationId xmlns:p14="http://schemas.microsoft.com/office/powerpoint/2010/main" val="38583325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キャプション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グループ 7">
            <a:extLst>
              <a:ext uri="{FF2B5EF4-FFF2-40B4-BE49-F238E27FC236}">
                <a16:creationId xmlns:a16="http://schemas.microsoft.com/office/drawing/2014/main" id="{778B0BE9-88B0-4883-9BA9-CD594C400EC1}"/>
              </a:ext>
            </a:extLst>
          </p:cNvPr>
          <p:cNvGrpSpPr/>
          <p:nvPr/>
        </p:nvGrpSpPr>
        <p:grpSpPr>
          <a:xfrm>
            <a:off x="4949631" y="5111861"/>
            <a:ext cx="1262947" cy="1335600"/>
            <a:chOff x="2678417" y="2427951"/>
            <a:chExt cx="1262947" cy="1335600"/>
          </a:xfrm>
        </p:grpSpPr>
        <p:sp>
          <p:nvSpPr>
            <p:cNvPr id="11" name="フリーフォーム:図形 10">
              <a:extLst>
                <a:ext uri="{FF2B5EF4-FFF2-40B4-BE49-F238E27FC236}">
                  <a16:creationId xmlns:a16="http://schemas.microsoft.com/office/drawing/2014/main" id="{C59DCBF3-7AFA-4CD1-A918-BC6DDE674E6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769891" y="2336477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ja-JP"/>
            </a:p>
          </p:txBody>
        </p:sp>
        <p:sp>
          <p:nvSpPr>
            <p:cNvPr id="12" name="円/楕円 11">
              <a:extLst>
                <a:ext uri="{FF2B5EF4-FFF2-40B4-BE49-F238E27FC236}">
                  <a16:creationId xmlns:a16="http://schemas.microsoft.com/office/drawing/2014/main" id="{06964A02-96E1-4654-9187-DDDE7409F75B}"/>
                </a:ext>
              </a:extLst>
            </p:cNvPr>
            <p:cNvSpPr/>
            <p:nvPr/>
          </p:nvSpPr>
          <p:spPr>
            <a:xfrm rot="8100000">
              <a:off x="2784291" y="26835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ja-JP"/>
            </a:p>
          </p:txBody>
        </p:sp>
      </p:grpSp>
      <p:sp>
        <p:nvSpPr>
          <p:cNvPr id="2" name="タイトル 1">
            <a:extLst>
              <a:ext uri="{FF2B5EF4-FFF2-40B4-BE49-F238E27FC236}">
                <a16:creationId xmlns:a16="http://schemas.microsoft.com/office/drawing/2014/main" id="{BF3FF76C-A012-4CDA-8AE7-E94139557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5" cy="984885"/>
          </a:xfrm>
        </p:spPr>
        <p:txBody>
          <a:bodyPr rtlCol="0" anchor="t">
            <a:noAutofit/>
          </a:bodyPr>
          <a:lstStyle>
            <a:lvl1pPr>
              <a:lnSpc>
                <a:spcPct val="100000"/>
              </a:lnSpc>
              <a:defRPr sz="3200"/>
            </a:lvl1pPr>
          </a:lstStyle>
          <a:p>
            <a:pPr rtl="0"/>
            <a:r>
              <a:rPr lang="ja-JP" altLang="en-US"/>
              <a:t>マスター タイトルの書式設定</a:t>
            </a:r>
            <a:endParaRPr lang="ja-JP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11A4C80-DC38-4641-924F-90D6078CF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5775" y="1750060"/>
            <a:ext cx="7345362" cy="4342765"/>
          </a:xfrm>
        </p:spPr>
        <p:txBody>
          <a:bodyPr rtlCol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ja-JP" altLang="en-US"/>
              <a:t>マスター テキストの書式設定</a:t>
            </a:r>
          </a:p>
          <a:p>
            <a:pPr lvl="1" rtl="0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rtl="0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rtl="0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rtl="0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ja-JP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2C42771-D3A7-4072-85DC-B7C5E530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50060"/>
            <a:ext cx="3565525" cy="4342765"/>
          </a:xfrm>
        </p:spPr>
        <p:txBody>
          <a:bodyPr rtlCol="0"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BD47AB1-6EB5-4E2C-B4A7-42DC643E9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20XX 年 2 月 2 日 火曜日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BA9D15F-B6ED-46E1-9840-0B625880E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サンプル フッター テキスト</a:t>
            </a: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DAEB023-7A5E-4087-B75E-A38A80EE5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ja-JP" smtClean="0"/>
              <a:t>‹#›</a:t>
            </a:fld>
            <a:endParaRPr lang="ja-JP"/>
          </a:p>
        </p:txBody>
      </p:sp>
    </p:spTree>
    <p:extLst>
      <p:ext uri="{BB962C8B-B14F-4D97-AF65-F5344CB8AC3E}">
        <p14:creationId xmlns:p14="http://schemas.microsoft.com/office/powerpoint/2010/main" val="983562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>
            <a:extLst>
              <a:ext uri="{FF2B5EF4-FFF2-40B4-BE49-F238E27FC236}">
                <a16:creationId xmlns:a16="http://schemas.microsoft.com/office/drawing/2014/main" id="{C0923D16-1EC5-4C17-ABA8-B13A1256B3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549275"/>
            <a:ext cx="3565524" cy="1997855"/>
          </a:xfrm>
        </p:spPr>
        <p:txBody>
          <a:bodyPr wrap="square" rtlCol="0" anchor="b" anchorCtr="0">
            <a:noAutofit/>
          </a:bodyPr>
          <a:lstStyle>
            <a:lvl1pPr>
              <a:defRPr/>
            </a:lvl1pPr>
          </a:lstStyle>
          <a:p>
            <a:pPr rtl="0"/>
            <a:r>
              <a:rPr lang="ja-JP"/>
              <a:t>クリックしてタイトルを追加</a:t>
            </a:r>
          </a:p>
        </p:txBody>
      </p:sp>
      <p:sp>
        <p:nvSpPr>
          <p:cNvPr id="7" name="コンテンツ プレースホルダー 2">
            <a:extLst>
              <a:ext uri="{FF2B5EF4-FFF2-40B4-BE49-F238E27FC236}">
                <a16:creationId xmlns:a16="http://schemas.microsoft.com/office/drawing/2014/main" id="{50294D8B-CF64-4C26-8C78-57A375E7D33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50863" y="2677306"/>
            <a:ext cx="3565525" cy="3415519"/>
          </a:xfrm>
        </p:spPr>
        <p:txBody>
          <a:bodyPr rtlCol="0" anchor="t" anchorCtr="0">
            <a:noAutofit/>
          </a:bodyPr>
          <a:lstStyle>
            <a:lvl1pPr>
              <a:buNone/>
              <a:defRPr/>
            </a:lvl1pPr>
          </a:lstStyle>
          <a:p>
            <a:pPr rtl="0">
              <a:lnSpc>
                <a:spcPct val="120000"/>
              </a:lnSpc>
            </a:pPr>
            <a:r>
              <a:rPr lang="ja-JP" sz="1600"/>
              <a:t>クリックしてテキストを追加</a:t>
            </a:r>
          </a:p>
        </p:txBody>
      </p:sp>
      <p:sp>
        <p:nvSpPr>
          <p:cNvPr id="17" name="図プレースホルダー 16">
            <a:extLst>
              <a:ext uri="{FF2B5EF4-FFF2-40B4-BE49-F238E27FC236}">
                <a16:creationId xmlns:a16="http://schemas.microsoft.com/office/drawing/2014/main" id="{67BCF456-426F-435B-8DF0-A32A44F5A88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08928" y="1596771"/>
            <a:ext cx="3448558" cy="3448558"/>
          </a:xfrm>
          <a:custGeom>
            <a:avLst/>
            <a:gdLst>
              <a:gd name="connsiteX0" fmla="*/ 1724279 w 3448558"/>
              <a:gd name="connsiteY0" fmla="*/ 0 h 3448558"/>
              <a:gd name="connsiteX1" fmla="*/ 3448558 w 3448558"/>
              <a:gd name="connsiteY1" fmla="*/ 1724279 h 3448558"/>
              <a:gd name="connsiteX2" fmla="*/ 1724279 w 3448558"/>
              <a:gd name="connsiteY2" fmla="*/ 3448558 h 3448558"/>
              <a:gd name="connsiteX3" fmla="*/ 0 w 3448558"/>
              <a:gd name="connsiteY3" fmla="*/ 1724279 h 3448558"/>
              <a:gd name="connsiteX4" fmla="*/ 1724279 w 3448558"/>
              <a:gd name="connsiteY4" fmla="*/ 0 h 3448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8558" h="3448558">
                <a:moveTo>
                  <a:pt x="1724279" y="0"/>
                </a:moveTo>
                <a:cubicBezTo>
                  <a:pt x="2676572" y="0"/>
                  <a:pt x="3448558" y="771986"/>
                  <a:pt x="3448558" y="1724279"/>
                </a:cubicBezTo>
                <a:cubicBezTo>
                  <a:pt x="3448558" y="2676572"/>
                  <a:pt x="2676572" y="3448558"/>
                  <a:pt x="1724279" y="3448558"/>
                </a:cubicBezTo>
                <a:cubicBezTo>
                  <a:pt x="771986" y="3448558"/>
                  <a:pt x="0" y="2676572"/>
                  <a:pt x="0" y="1724279"/>
                </a:cubicBezTo>
                <a:cubicBezTo>
                  <a:pt x="0" y="771986"/>
                  <a:pt x="771986" y="0"/>
                  <a:pt x="1724279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rtlCol="0">
            <a:noAutofit/>
          </a:bodyPr>
          <a:lstStyle/>
          <a:p>
            <a:pPr rtl="0"/>
            <a:r>
              <a:rPr lang="ja-JP" altLang="en-US"/>
              <a:t>アイコンをクリックして図を追加</a:t>
            </a:r>
            <a:endParaRPr lang="ja-JP"/>
          </a:p>
        </p:txBody>
      </p:sp>
      <p:sp>
        <p:nvSpPr>
          <p:cNvPr id="22" name="図プレースホルダー 21">
            <a:extLst>
              <a:ext uri="{FF2B5EF4-FFF2-40B4-BE49-F238E27FC236}">
                <a16:creationId xmlns:a16="http://schemas.microsoft.com/office/drawing/2014/main" id="{4813A609-7079-46D5-9C1D-52004ABDAC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18575" y="596392"/>
            <a:ext cx="2263776" cy="2263776"/>
          </a:xfrm>
          <a:custGeom>
            <a:avLst/>
            <a:gdLst>
              <a:gd name="connsiteX0" fmla="*/ 1131888 w 2263776"/>
              <a:gd name="connsiteY0" fmla="*/ 0 h 2263776"/>
              <a:gd name="connsiteX1" fmla="*/ 2263776 w 2263776"/>
              <a:gd name="connsiteY1" fmla="*/ 1131888 h 2263776"/>
              <a:gd name="connsiteX2" fmla="*/ 1131888 w 2263776"/>
              <a:gd name="connsiteY2" fmla="*/ 2263776 h 2263776"/>
              <a:gd name="connsiteX3" fmla="*/ 0 w 2263776"/>
              <a:gd name="connsiteY3" fmla="*/ 1131888 h 2263776"/>
              <a:gd name="connsiteX4" fmla="*/ 1131888 w 2263776"/>
              <a:gd name="connsiteY4" fmla="*/ 0 h 226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3776" h="2263776">
                <a:moveTo>
                  <a:pt x="1131888" y="0"/>
                </a:moveTo>
                <a:cubicBezTo>
                  <a:pt x="1757012" y="0"/>
                  <a:pt x="2263776" y="506764"/>
                  <a:pt x="2263776" y="1131888"/>
                </a:cubicBezTo>
                <a:cubicBezTo>
                  <a:pt x="2263776" y="1757012"/>
                  <a:pt x="1757012" y="2263776"/>
                  <a:pt x="1131888" y="2263776"/>
                </a:cubicBezTo>
                <a:cubicBezTo>
                  <a:pt x="506764" y="2263776"/>
                  <a:pt x="0" y="1757012"/>
                  <a:pt x="0" y="1131888"/>
                </a:cubicBezTo>
                <a:cubicBezTo>
                  <a:pt x="0" y="506764"/>
                  <a:pt x="506764" y="0"/>
                  <a:pt x="1131888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rtlCol="0">
            <a:noAutofit/>
          </a:bodyPr>
          <a:lstStyle/>
          <a:p>
            <a:pPr rtl="0"/>
            <a:r>
              <a:rPr lang="ja-JP" altLang="en-US"/>
              <a:t>アイコンをクリックして図を追加</a:t>
            </a:r>
            <a:endParaRPr lang="ja-JP"/>
          </a:p>
        </p:txBody>
      </p:sp>
      <p:sp>
        <p:nvSpPr>
          <p:cNvPr id="25" name="図プレースホルダー 24">
            <a:extLst>
              <a:ext uri="{FF2B5EF4-FFF2-40B4-BE49-F238E27FC236}">
                <a16:creationId xmlns:a16="http://schemas.microsoft.com/office/drawing/2014/main" id="{A14F21DF-D5E0-4C6C-BA2C-D69D65DBB18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91612" y="3324733"/>
            <a:ext cx="2936876" cy="2936876"/>
          </a:xfrm>
          <a:custGeom>
            <a:avLst/>
            <a:gdLst>
              <a:gd name="connsiteX0" fmla="*/ 1468438 w 2936876"/>
              <a:gd name="connsiteY0" fmla="*/ 0 h 2936876"/>
              <a:gd name="connsiteX1" fmla="*/ 2936876 w 2936876"/>
              <a:gd name="connsiteY1" fmla="*/ 1468438 h 2936876"/>
              <a:gd name="connsiteX2" fmla="*/ 1468438 w 2936876"/>
              <a:gd name="connsiteY2" fmla="*/ 2936876 h 2936876"/>
              <a:gd name="connsiteX3" fmla="*/ 0 w 2936876"/>
              <a:gd name="connsiteY3" fmla="*/ 1468438 h 2936876"/>
              <a:gd name="connsiteX4" fmla="*/ 1468438 w 2936876"/>
              <a:gd name="connsiteY4" fmla="*/ 0 h 2936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36876" h="2936876">
                <a:moveTo>
                  <a:pt x="1468438" y="0"/>
                </a:moveTo>
                <a:cubicBezTo>
                  <a:pt x="2279434" y="0"/>
                  <a:pt x="2936876" y="657442"/>
                  <a:pt x="2936876" y="1468438"/>
                </a:cubicBezTo>
                <a:cubicBezTo>
                  <a:pt x="2936876" y="2279434"/>
                  <a:pt x="2279434" y="2936876"/>
                  <a:pt x="1468438" y="2936876"/>
                </a:cubicBezTo>
                <a:cubicBezTo>
                  <a:pt x="657442" y="2936876"/>
                  <a:pt x="0" y="2279434"/>
                  <a:pt x="0" y="1468438"/>
                </a:cubicBezTo>
                <a:cubicBezTo>
                  <a:pt x="0" y="657442"/>
                  <a:pt x="657442" y="0"/>
                  <a:pt x="1468438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rtlCol="0">
            <a:noAutofit/>
          </a:bodyPr>
          <a:lstStyle/>
          <a:p>
            <a:pPr rtl="0"/>
            <a:r>
              <a:rPr lang="ja-JP" altLang="en-US"/>
              <a:t>アイコンをクリックして図を追加</a:t>
            </a:r>
            <a:endParaRPr lang="ja-JP"/>
          </a:p>
        </p:txBody>
      </p:sp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20XX 年 2 月 2 日 火曜日</a:t>
            </a: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サンプル フッター テキスト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ja-JP" smtClean="0"/>
              <a:t>‹#›</a:t>
            </a:fld>
            <a:endParaRPr lang="ja-JP"/>
          </a:p>
        </p:txBody>
      </p:sp>
      <p:sp>
        <p:nvSpPr>
          <p:cNvPr id="6" name="円/楕円 5">
            <a:extLst>
              <a:ext uri="{FF2B5EF4-FFF2-40B4-BE49-F238E27FC236}">
                <a16:creationId xmlns:a16="http://schemas.microsoft.com/office/drawing/2014/main" id="{92FF63B4-C261-4597-9EE0-811D250B9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6548755" y="850167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/>
          </a:p>
        </p:txBody>
      </p:sp>
      <p:grpSp>
        <p:nvGrpSpPr>
          <p:cNvPr id="10" name="グループ 9">
            <a:extLst>
              <a:ext uri="{FF2B5EF4-FFF2-40B4-BE49-F238E27FC236}">
                <a16:creationId xmlns:a16="http://schemas.microsoft.com/office/drawing/2014/main" id="{F92CF088-7F97-4A11-8A81-0EF641F69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602297" y="5691007"/>
            <a:ext cx="667802" cy="631474"/>
            <a:chOff x="3409557" y="4940429"/>
            <a:chExt cx="667802" cy="631474"/>
          </a:xfrm>
        </p:grpSpPr>
        <p:sp>
          <p:nvSpPr>
            <p:cNvPr id="11" name="フリーフォーム:図形 10">
              <a:extLst>
                <a:ext uri="{FF2B5EF4-FFF2-40B4-BE49-F238E27FC236}">
                  <a16:creationId xmlns:a16="http://schemas.microsoft.com/office/drawing/2014/main" id="{165B23B7-CE74-4974-ABD8-BFA31D583416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3537358" y="4940429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ja-JP"/>
            </a:p>
          </p:txBody>
        </p:sp>
        <p:sp>
          <p:nvSpPr>
            <p:cNvPr id="12" name="円/楕円 11">
              <a:extLst>
                <a:ext uri="{FF2B5EF4-FFF2-40B4-BE49-F238E27FC236}">
                  <a16:creationId xmlns:a16="http://schemas.microsoft.com/office/drawing/2014/main" id="{FF99BB1F-6C9D-4972-9EF4-98ACD7BE71E5}"/>
                </a:ext>
              </a:extLst>
            </p:cNvPr>
            <p:cNvSpPr/>
            <p:nvPr/>
          </p:nvSpPr>
          <p:spPr>
            <a:xfrm rot="13500000">
              <a:off x="3544558" y="4858365"/>
              <a:ext cx="270000" cy="540001"/>
            </a:xfrm>
            <a:prstGeom prst="ellipse">
              <a:avLst/>
            </a:prstGeom>
            <a:gradFill>
              <a:gsLst>
                <a:gs pos="100000">
                  <a:schemeClr val="accent1">
                    <a:lumMod val="60000"/>
                    <a:lumOff val="40000"/>
                    <a:alpha val="0"/>
                  </a:schemeClr>
                </a:gs>
                <a:gs pos="0">
                  <a:schemeClr val="bg2">
                    <a:lumMod val="75000"/>
                    <a:lumOff val="25000"/>
                    <a:alpha val="33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ja-JP" dirty="0"/>
            </a:p>
          </p:txBody>
        </p:sp>
      </p:grpSp>
    </p:spTree>
    <p:extLst>
      <p:ext uri="{BB962C8B-B14F-4D97-AF65-F5344CB8AC3E}">
        <p14:creationId xmlns:p14="http://schemas.microsoft.com/office/powerpoint/2010/main" val="4284120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はじめに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タイトル 1">
            <a:extLst>
              <a:ext uri="{FF2B5EF4-FFF2-40B4-BE49-F238E27FC236}">
                <a16:creationId xmlns:a16="http://schemas.microsoft.com/office/drawing/2014/main" id="{A458B3A1-C77D-4AFC-B2C8-79520B53C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507200"/>
            <a:ext cx="4500562" cy="1562959"/>
          </a:xfrm>
        </p:spPr>
        <p:txBody>
          <a:bodyPr wrap="square" rtlCol="0" anchor="t" anchorCtr="0">
            <a:noAutofit/>
          </a:bodyPr>
          <a:lstStyle/>
          <a:p>
            <a:pPr rtl="0"/>
            <a:r>
              <a:rPr lang="ja-JP" altLang="en-US"/>
              <a:t>マスター タイトルの書式設定</a:t>
            </a:r>
            <a:endParaRPr lang="ja-JP" dirty="0"/>
          </a:p>
        </p:txBody>
      </p:sp>
      <p:sp>
        <p:nvSpPr>
          <p:cNvPr id="12" name="図プレースホルダー 11">
            <a:extLst>
              <a:ext uri="{FF2B5EF4-FFF2-40B4-BE49-F238E27FC236}">
                <a16:creationId xmlns:a16="http://schemas.microsoft.com/office/drawing/2014/main" id="{F551DA26-B267-4F28-B4D0-65B3EF6E111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3054096" cy="3776472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ja-JP" altLang="en-US"/>
              <a:t>アイコンをクリックして図を追加</a:t>
            </a:r>
            <a:endParaRPr lang="ja-JP"/>
          </a:p>
        </p:txBody>
      </p:sp>
      <p:sp>
        <p:nvSpPr>
          <p:cNvPr id="18" name="図プレースホルダー 11">
            <a:extLst>
              <a:ext uri="{FF2B5EF4-FFF2-40B4-BE49-F238E27FC236}">
                <a16:creationId xmlns:a16="http://schemas.microsoft.com/office/drawing/2014/main" id="{95544A62-DA23-4840-99DE-09AFC8F4DC4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54096" y="0"/>
            <a:ext cx="3054096" cy="3776472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ja-JP" altLang="en-US"/>
              <a:t>アイコンをクリックして図を追加</a:t>
            </a:r>
            <a:endParaRPr lang="ja-JP"/>
          </a:p>
        </p:txBody>
      </p:sp>
      <p:sp>
        <p:nvSpPr>
          <p:cNvPr id="19" name="図プレースホルダー 11">
            <a:extLst>
              <a:ext uri="{FF2B5EF4-FFF2-40B4-BE49-F238E27FC236}">
                <a16:creationId xmlns:a16="http://schemas.microsoft.com/office/drawing/2014/main" id="{0C91AF30-C5BB-4601-BDEB-E60C93A1693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3808" y="0"/>
            <a:ext cx="3054096" cy="3776472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ja-JP" altLang="en-US"/>
              <a:t>アイコンをクリックして図を追加</a:t>
            </a:r>
            <a:endParaRPr lang="ja-JP"/>
          </a:p>
        </p:txBody>
      </p:sp>
      <p:sp>
        <p:nvSpPr>
          <p:cNvPr id="20" name="図プレースホルダー 11">
            <a:extLst>
              <a:ext uri="{FF2B5EF4-FFF2-40B4-BE49-F238E27FC236}">
                <a16:creationId xmlns:a16="http://schemas.microsoft.com/office/drawing/2014/main" id="{5B625AA5-EA5B-4115-A461-DA2C7087D83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37904" y="0"/>
            <a:ext cx="3054096" cy="3776472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ja-JP" altLang="en-US"/>
              <a:t>アイコンをクリックして図を追加</a:t>
            </a:r>
            <a:endParaRPr lang="ja-JP"/>
          </a:p>
        </p:txBody>
      </p:sp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20XX 年 2 月 2 日 火曜日</a:t>
            </a: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サンプル フッター テキスト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ja-JP" smtClean="0"/>
              <a:t>‹#›</a:t>
            </a:fld>
            <a:endParaRPr lang="ja-JP"/>
          </a:p>
        </p:txBody>
      </p:sp>
      <p:sp>
        <p:nvSpPr>
          <p:cNvPr id="11" name="コンテンツ プレースホルダー 6">
            <a:extLst>
              <a:ext uri="{FF2B5EF4-FFF2-40B4-BE49-F238E27FC236}">
                <a16:creationId xmlns:a16="http://schemas.microsoft.com/office/drawing/2014/main" id="{1B1AE41C-3196-4E6F-A3A8-313A92677FF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262411" y="4508500"/>
            <a:ext cx="6221412" cy="1563688"/>
          </a:xfrm>
        </p:spPr>
        <p:txBody>
          <a:bodyPr rtlCol="0">
            <a:noAutofit/>
          </a:bodyPr>
          <a:lstStyle>
            <a:lvl1pPr marL="228600" indent="-228600">
              <a:lnSpc>
                <a:spcPct val="100000"/>
              </a:lnSpc>
              <a:buFont typeface="Arial" panose="020B0604020202020204" pitchFamily="34" charset="0"/>
              <a:buChar char="•"/>
              <a:defRPr sz="2000"/>
            </a:lvl1pPr>
            <a:lvl2pPr>
              <a:buNone/>
              <a:defRPr sz="1900"/>
            </a:lvl2pPr>
            <a:lvl3pPr>
              <a:buNone/>
              <a:defRPr sz="1900"/>
            </a:lvl3pPr>
            <a:lvl4pPr>
              <a:buNone/>
              <a:defRPr sz="1900"/>
            </a:lvl4pPr>
            <a:lvl5pPr>
              <a:buNone/>
              <a:defRPr sz="1900"/>
            </a:lvl5pPr>
          </a:lstStyle>
          <a:p>
            <a:pPr lvl="0" rtl="0"/>
            <a:r>
              <a:rPr lang="ja-JP" altLang="en-US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570260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セクション区切り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図プレースホルダー 7">
            <a:extLst>
              <a:ext uri="{FF2B5EF4-FFF2-40B4-BE49-F238E27FC236}">
                <a16:creationId xmlns:a16="http://schemas.microsoft.com/office/drawing/2014/main" id="{F75B2FBE-0C5C-48AA-8D7F-9D5B7373CC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accent5"/>
          </a:solidFill>
        </p:spPr>
        <p:txBody>
          <a:bodyPr rtlCol="0"/>
          <a:lstStyle/>
          <a:p>
            <a:pPr rtl="0"/>
            <a:r>
              <a:rPr lang="ja-JP" altLang="en-US"/>
              <a:t>アイコンをクリックして図を追加</a:t>
            </a:r>
            <a:endParaRPr lang="ja-JP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6403DDF-462A-45CE-931B-010AB4F73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ja-JP"/>
              <a:t>20XX 年 2 月 2 日 火曜日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9E10702-2ACF-4768-9E91-8CB87B895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/>
              <a:t>サンプル フッター テキスト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8DFA722-391E-4FCF-8E15-0D7E2EC02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BA1B0FB-D917-4C8C-928F-313BD683BF39}" type="slidenum">
              <a:rPr lang="ja-JP" smtClean="0"/>
              <a:t>‹#›</a:t>
            </a:fld>
            <a:endParaRPr lang="ja-JP"/>
          </a:p>
        </p:txBody>
      </p:sp>
      <p:sp>
        <p:nvSpPr>
          <p:cNvPr id="13" name="長方形 12">
            <a:extLst>
              <a:ext uri="{FF2B5EF4-FFF2-40B4-BE49-F238E27FC236}">
                <a16:creationId xmlns:a16="http://schemas.microsoft.com/office/drawing/2014/main" id="{80517979-166D-4AAA-ABBC-0C3E5C2ECF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/>
          </a:p>
        </p:txBody>
      </p:sp>
      <p:sp>
        <p:nvSpPr>
          <p:cNvPr id="14" name="長方形 13">
            <a:extLst>
              <a:ext uri="{FF2B5EF4-FFF2-40B4-BE49-F238E27FC236}">
                <a16:creationId xmlns:a16="http://schemas.microsoft.com/office/drawing/2014/main" id="{4E111559-B769-4E2A-A891-97B3C4AA6BAC}"/>
              </a:ext>
            </a:extLst>
          </p:cNvPr>
          <p:cNvSpPr/>
          <p:nvPr userDrawn="1"/>
        </p:nvSpPr>
        <p:spPr>
          <a:xfrm rot="10800000">
            <a:off x="0" y="-3"/>
            <a:ext cx="9000000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/>
          </a:p>
        </p:txBody>
      </p:sp>
      <p:sp>
        <p:nvSpPr>
          <p:cNvPr id="15" name="タイトル 1">
            <a:extLst>
              <a:ext uri="{FF2B5EF4-FFF2-40B4-BE49-F238E27FC236}">
                <a16:creationId xmlns:a16="http://schemas.microsoft.com/office/drawing/2014/main" id="{754E1219-253E-4FEF-A576-83857F44BA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437187" cy="2986234"/>
          </a:xfrm>
        </p:spPr>
        <p:txBody>
          <a:bodyPr rtlCol="0" anchor="b" anchorCtr="0">
            <a:noAutofit/>
          </a:bodyPr>
          <a:lstStyle>
            <a:lvl1pPr>
              <a:defRPr sz="6400"/>
            </a:lvl1pPr>
          </a:lstStyle>
          <a:p>
            <a:pPr rtl="0"/>
            <a:r>
              <a:rPr lang="ja-JP" altLang="en-US"/>
              <a:t>マスター タイトルの書式設定</a:t>
            </a:r>
            <a:endParaRPr lang="ja-JP" dirty="0"/>
          </a:p>
        </p:txBody>
      </p:sp>
      <p:sp>
        <p:nvSpPr>
          <p:cNvPr id="16" name="サブタイトル 2">
            <a:extLst>
              <a:ext uri="{FF2B5EF4-FFF2-40B4-BE49-F238E27FC236}">
                <a16:creationId xmlns:a16="http://schemas.microsoft.com/office/drawing/2014/main" id="{93411FC5-0B5A-4566-9984-827485AF92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16724"/>
            <a:ext cx="5437187" cy="2265216"/>
          </a:xfrm>
        </p:spPr>
        <p:txBody>
          <a:bodyPr rtlCol="0">
            <a:noAutofit/>
          </a:bodyPr>
          <a:lstStyle>
            <a:lvl1pPr>
              <a:buNone/>
              <a:defRPr sz="2400"/>
            </a:lvl1pPr>
          </a:lstStyle>
          <a:p>
            <a:pPr rtl="0"/>
            <a:r>
              <a:rPr lang="ja-JP" altLang="en-US">
                <a:solidFill>
                  <a:schemeClr val="tx1">
                    <a:alpha val="60000"/>
                  </a:schemeClr>
                </a:solidFill>
              </a:rPr>
              <a:t>マスター サブタイトルの書式設定</a:t>
            </a:r>
            <a:endParaRPr lang="ja-JP" dirty="0">
              <a:solidFill>
                <a:schemeClr val="tx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4295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セクション区切り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図プレースホルダー 7">
            <a:extLst>
              <a:ext uri="{FF2B5EF4-FFF2-40B4-BE49-F238E27FC236}">
                <a16:creationId xmlns:a16="http://schemas.microsoft.com/office/drawing/2014/main" id="{F75B2FBE-0C5C-48AA-8D7F-9D5B7373CC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2"/>
          </a:solidFill>
        </p:spPr>
        <p:txBody>
          <a:bodyPr rtlCol="0"/>
          <a:lstStyle/>
          <a:p>
            <a:pPr rtl="0"/>
            <a:r>
              <a:rPr lang="ja-JP" altLang="en-US"/>
              <a:t>アイコンをクリックして図を追加</a:t>
            </a:r>
            <a:endParaRPr lang="ja-JP"/>
          </a:p>
        </p:txBody>
      </p:sp>
      <p:sp>
        <p:nvSpPr>
          <p:cNvPr id="16" name="サブタイトル 2">
            <a:extLst>
              <a:ext uri="{FF2B5EF4-FFF2-40B4-BE49-F238E27FC236}">
                <a16:creationId xmlns:a16="http://schemas.microsoft.com/office/drawing/2014/main" id="{93411FC5-0B5A-4566-9984-827485AF92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557281"/>
            <a:ext cx="6640285" cy="3300719"/>
          </a:xfrm>
          <a:gradFill>
            <a:gsLst>
              <a:gs pos="0">
                <a:schemeClr val="bg2">
                  <a:alpha val="0"/>
                </a:schemeClr>
              </a:gs>
              <a:gs pos="50000">
                <a:schemeClr val="bg2">
                  <a:alpha val="60000"/>
                </a:schemeClr>
              </a:gs>
            </a:gsLst>
            <a:lin ang="10800000" scaled="1"/>
          </a:gradFill>
        </p:spPr>
        <p:txBody>
          <a:bodyPr rtlCol="0">
            <a:noAutofit/>
          </a:bodyPr>
          <a:lstStyle>
            <a:lvl1pPr marL="548640" indent="0">
              <a:lnSpc>
                <a:spcPct val="200000"/>
              </a:lnSpc>
              <a:buNone/>
              <a:defRPr/>
            </a:lvl1pPr>
          </a:lstStyle>
          <a:p>
            <a:pPr rtl="0"/>
            <a:r>
              <a:rPr lang="ja-JP" altLang="en-US">
                <a:solidFill>
                  <a:schemeClr val="tx1">
                    <a:alpha val="60000"/>
                  </a:schemeClr>
                </a:solidFill>
              </a:rPr>
              <a:t>マスター サブタイトルの書式設定</a:t>
            </a:r>
            <a:endParaRPr lang="ja-JP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15" name="タイトル 1">
            <a:extLst>
              <a:ext uri="{FF2B5EF4-FFF2-40B4-BE49-F238E27FC236}">
                <a16:creationId xmlns:a16="http://schemas.microsoft.com/office/drawing/2014/main" id="{754E1219-253E-4FEF-A576-83857F44BA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6640285" cy="3535509"/>
          </a:xfrm>
          <a:gradFill flip="none" rotWithShape="1">
            <a:gsLst>
              <a:gs pos="0">
                <a:schemeClr val="bg2">
                  <a:alpha val="0"/>
                </a:schemeClr>
              </a:gs>
              <a:gs pos="50000">
                <a:schemeClr val="bg2">
                  <a:alpha val="70000"/>
                </a:schemeClr>
              </a:gs>
            </a:gsLst>
            <a:lin ang="10800000" scaled="1"/>
            <a:tileRect/>
          </a:gradFill>
        </p:spPr>
        <p:txBody>
          <a:bodyPr rtlCol="0" anchor="b" anchorCtr="0">
            <a:noAutofit/>
          </a:bodyPr>
          <a:lstStyle>
            <a:lvl1pPr marL="548640">
              <a:spcAft>
                <a:spcPts val="1200"/>
              </a:spcAft>
              <a:defRPr sz="6400"/>
            </a:lvl1pPr>
          </a:lstStyle>
          <a:p>
            <a:pPr rtl="0"/>
            <a:r>
              <a:rPr lang="ja-JP" altLang="en-US"/>
              <a:t>マスター タイトルの書式設定</a:t>
            </a:r>
            <a:endParaRPr lang="ja-JP" dirty="0"/>
          </a:p>
        </p:txBody>
      </p:sp>
    </p:spTree>
    <p:extLst>
      <p:ext uri="{BB962C8B-B14F-4D97-AF65-F5344CB8AC3E}">
        <p14:creationId xmlns:p14="http://schemas.microsoft.com/office/powerpoint/2010/main" val="22293045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グラフ 表 タイムライ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グループ 11">
            <a:extLst>
              <a:ext uri="{FF2B5EF4-FFF2-40B4-BE49-F238E27FC236}">
                <a16:creationId xmlns:a16="http://schemas.microsoft.com/office/drawing/2014/main" id="{3BDBC526-6DCD-4FF6-8395-D8C22E46E527}"/>
              </a:ext>
            </a:extLst>
          </p:cNvPr>
          <p:cNvGrpSpPr/>
          <p:nvPr/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13" name="フリーフォーム:図形 12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ja-JP" dirty="0">
                <a:solidFill>
                  <a:schemeClr val="tx1"/>
                </a:solidFill>
              </a:endParaRPr>
            </a:p>
          </p:txBody>
        </p:sp>
        <p:sp>
          <p:nvSpPr>
            <p:cNvPr id="14" name="円/楕円 13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</a:extLst>
            </p:cNvPr>
            <p:cNvSpPr/>
            <p:nvPr/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ja-JP"/>
            </a:p>
          </p:txBody>
        </p:sp>
        <p:sp>
          <p:nvSpPr>
            <p:cNvPr id="15" name="円/楕円 14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</a:extLst>
            </p:cNvPr>
            <p:cNvSpPr/>
            <p:nvPr/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ja-JP"/>
            </a:p>
          </p:txBody>
        </p:sp>
        <p:sp>
          <p:nvSpPr>
            <p:cNvPr id="16" name="フリーフォーム:図形 15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ja-JP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タイトル 1">
            <a:extLst>
              <a:ext uri="{FF2B5EF4-FFF2-40B4-BE49-F238E27FC236}">
                <a16:creationId xmlns:a16="http://schemas.microsoft.com/office/drawing/2014/main" id="{B1A4B040-51E3-4DA0-B21D-EEE173E75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1332000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ja-JP" dirty="0"/>
            </a:lvl1pPr>
          </a:lstStyle>
          <a:p>
            <a:pPr lvl="0" rtl="0">
              <a:lnSpc>
                <a:spcPct val="100000"/>
              </a:lnSpc>
            </a:pPr>
            <a:r>
              <a:rPr lang="ja-JP" altLang="en-US"/>
              <a:t>マスター タイトルの書式設定</a:t>
            </a:r>
            <a:endParaRPr lang="ja-JP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8A2CD90-429B-4A55-B6C8-DD6CE6994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113199"/>
            <a:ext cx="11090274" cy="3979625"/>
          </a:xfrm>
        </p:spPr>
        <p:txBody>
          <a:bodyPr rtlCol="0">
            <a:noAutofit/>
          </a:bodyPr>
          <a:lstStyle/>
          <a:p>
            <a:pPr lvl="0" rtl="0"/>
            <a:r>
              <a:rPr lang="ja-JP" altLang="en-US"/>
              <a:t>マスター テキストの書式設定</a:t>
            </a:r>
          </a:p>
          <a:p>
            <a:pPr lvl="1" rtl="0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rtl="0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rtl="0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rtl="0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ja-JP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D4EE704-5DCA-484E-85E0-0E3A7B1C5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20XX 年 2 月 2 日 火曜日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CA69B66-1C18-44A2-93F7-97DED26F2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サンプル フッター テキスト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E44B5A0-66FA-433A-8DC5-C097C63B4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ja-JP" smtClean="0"/>
              <a:t>‹#›</a:t>
            </a:fld>
            <a:endParaRPr lang="ja-JP"/>
          </a:p>
        </p:txBody>
      </p:sp>
    </p:spTree>
    <p:extLst>
      <p:ext uri="{BB962C8B-B14F-4D97-AF65-F5344CB8AC3E}">
        <p14:creationId xmlns:p14="http://schemas.microsoft.com/office/powerpoint/2010/main" val="3616071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引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>
            <a:extLst>
              <a:ext uri="{FF2B5EF4-FFF2-40B4-BE49-F238E27FC236}">
                <a16:creationId xmlns:a16="http://schemas.microsoft.com/office/drawing/2014/main" id="{7062BF5C-3876-4161-B4FF-14CA94D32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6160" cy="3384550"/>
          </a:xfrm>
        </p:spPr>
        <p:txBody>
          <a:bodyPr wrap="square" rtlCol="0" anchor="b" anchorCtr="0">
            <a:noAutofit/>
          </a:bodyPr>
          <a:lstStyle>
            <a:lvl1pPr>
              <a:defRPr sz="4000"/>
            </a:lvl1pPr>
          </a:lstStyle>
          <a:p>
            <a:pPr rtl="0"/>
            <a:r>
              <a:rPr lang="ja-JP" altLang="en-US"/>
              <a:t>マスター タイトルの書式設定</a:t>
            </a:r>
            <a:endParaRPr lang="ja-JP" dirty="0"/>
          </a:p>
        </p:txBody>
      </p:sp>
      <p:grpSp>
        <p:nvGrpSpPr>
          <p:cNvPr id="8" name="グループ 7">
            <a:extLst>
              <a:ext uri="{FF2B5EF4-FFF2-40B4-BE49-F238E27FC236}">
                <a16:creationId xmlns:a16="http://schemas.microsoft.com/office/drawing/2014/main" id="{B17C5C60-EC4D-410B-9997-0B73289605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822156" y="4143453"/>
            <a:ext cx="734257" cy="760506"/>
            <a:chOff x="5243759" y="1363788"/>
            <a:chExt cx="734257" cy="760506"/>
          </a:xfrm>
        </p:grpSpPr>
        <p:sp>
          <p:nvSpPr>
            <p:cNvPr id="9" name="フリーフォーム(F) 5">
              <a:extLst>
                <a:ext uri="{FF2B5EF4-FFF2-40B4-BE49-F238E27FC236}">
                  <a16:creationId xmlns:a16="http://schemas.microsoft.com/office/drawing/2014/main" id="{0573155C-3428-4F4F-AE66-A519D777EAAE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ja-JP"/>
            </a:p>
          </p:txBody>
        </p:sp>
        <p:sp>
          <p:nvSpPr>
            <p:cNvPr id="10" name="フリーフォーム(F) 6">
              <a:extLst>
                <a:ext uri="{FF2B5EF4-FFF2-40B4-BE49-F238E27FC236}">
                  <a16:creationId xmlns:a16="http://schemas.microsoft.com/office/drawing/2014/main" id="{1853496C-159E-4D47-94B5-0835FB6511BA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ja-JP"/>
            </a:p>
          </p:txBody>
        </p:sp>
        <p:sp>
          <p:nvSpPr>
            <p:cNvPr id="11" name="フリーフォーム(F) 8">
              <a:extLst>
                <a:ext uri="{FF2B5EF4-FFF2-40B4-BE49-F238E27FC236}">
                  <a16:creationId xmlns:a16="http://schemas.microsoft.com/office/drawing/2014/main" id="{CE93E330-715B-44E8-84D9-CE166D428DAB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ja-JP"/>
            </a:p>
          </p:txBody>
        </p:sp>
      </p:grpSp>
      <p:sp>
        <p:nvSpPr>
          <p:cNvPr id="12" name="円/楕円 11">
            <a:extLst>
              <a:ext uri="{FF2B5EF4-FFF2-40B4-BE49-F238E27FC236}">
                <a16:creationId xmlns:a16="http://schemas.microsoft.com/office/drawing/2014/main" id="{80A2FA6F-99B7-4984-A80C-570644889F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5668780" y="5059009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/>
          </a:p>
        </p:txBody>
      </p:sp>
      <p:sp>
        <p:nvSpPr>
          <p:cNvPr id="17" name="コンテンツ プレースホルダー 16">
            <a:extLst>
              <a:ext uri="{FF2B5EF4-FFF2-40B4-BE49-F238E27FC236}">
                <a16:creationId xmlns:a16="http://schemas.microsoft.com/office/drawing/2014/main" id="{439C8C03-81B3-4DE8-B96A-78258E4467C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50863" y="4097338"/>
            <a:ext cx="3565524" cy="2351087"/>
          </a:xfrm>
        </p:spPr>
        <p:txBody>
          <a:bodyPr rtlCol="0">
            <a:noAutofit/>
          </a:bodyPr>
          <a:lstStyle>
            <a:lvl1pPr>
              <a:buNone/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rtl="0"/>
            <a:r>
              <a:rPr lang="ja-JP" altLang="en-US"/>
              <a:t>マスター テキストの書式設定</a:t>
            </a:r>
          </a:p>
        </p:txBody>
      </p:sp>
      <p:sp>
        <p:nvSpPr>
          <p:cNvPr id="15" name="図プレースホルダー 14">
            <a:extLst>
              <a:ext uri="{FF2B5EF4-FFF2-40B4-BE49-F238E27FC236}">
                <a16:creationId xmlns:a16="http://schemas.microsoft.com/office/drawing/2014/main" id="{C1FBB56D-C8B1-4ED9-A5DB-72BA636DADF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35809" y="656633"/>
            <a:ext cx="5132388" cy="5132388"/>
          </a:xfrm>
          <a:custGeom>
            <a:avLst/>
            <a:gdLst>
              <a:gd name="connsiteX0" fmla="*/ 2566194 w 5132388"/>
              <a:gd name="connsiteY0" fmla="*/ 0 h 5132388"/>
              <a:gd name="connsiteX1" fmla="*/ 5132388 w 5132388"/>
              <a:gd name="connsiteY1" fmla="*/ 2566194 h 5132388"/>
              <a:gd name="connsiteX2" fmla="*/ 2566194 w 5132388"/>
              <a:gd name="connsiteY2" fmla="*/ 5132388 h 5132388"/>
              <a:gd name="connsiteX3" fmla="*/ 0 w 5132388"/>
              <a:gd name="connsiteY3" fmla="*/ 2566194 h 5132388"/>
              <a:gd name="connsiteX4" fmla="*/ 2566194 w 5132388"/>
              <a:gd name="connsiteY4" fmla="*/ 0 h 5132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rtlCol="0">
            <a:noAutofit/>
          </a:bodyPr>
          <a:lstStyle/>
          <a:p>
            <a:pPr rtl="0"/>
            <a:r>
              <a:rPr lang="ja-JP" altLang="en-US"/>
              <a:t>アイコンをクリックして図を追加</a:t>
            </a:r>
            <a:endParaRPr lang="ja-JP"/>
          </a:p>
        </p:txBody>
      </p:sp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20XX 年 2 月 2 日 火曜日</a:t>
            </a: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サンプル フッター テキスト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ja-JP" smtClean="0"/>
              <a:t>‹#›</a:t>
            </a:fld>
            <a:endParaRPr lang="ja-JP"/>
          </a:p>
        </p:txBody>
      </p:sp>
    </p:spTree>
    <p:extLst>
      <p:ext uri="{BB962C8B-B14F-4D97-AF65-F5344CB8AC3E}">
        <p14:creationId xmlns:p14="http://schemas.microsoft.com/office/powerpoint/2010/main" val="3063087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チー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長方形 15">
            <a:extLst>
              <a:ext uri="{FF2B5EF4-FFF2-40B4-BE49-F238E27FC236}">
                <a16:creationId xmlns:a16="http://schemas.microsoft.com/office/drawing/2014/main" id="{E38C6F9E-A74F-4F54-9409-B6B93DF8CE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100000">
                <a:schemeClr val="bg2">
                  <a:alpha val="60000"/>
                </a:schemeClr>
              </a:gs>
              <a:gs pos="40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endParaRPr lang="ja-JP"/>
          </a:p>
        </p:txBody>
      </p:sp>
      <p:sp>
        <p:nvSpPr>
          <p:cNvPr id="34" name="円/楕円 33">
            <a:extLst>
              <a:ext uri="{FF2B5EF4-FFF2-40B4-BE49-F238E27FC236}">
                <a16:creationId xmlns:a16="http://schemas.microsoft.com/office/drawing/2014/main" id="{6F0F71C5-78A4-4793-9BD4-3DF0EE3E3E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10288775" y="762609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/>
          </a:p>
        </p:txBody>
      </p:sp>
      <p:sp>
        <p:nvSpPr>
          <p:cNvPr id="40" name="タイトル 5">
            <a:extLst>
              <a:ext uri="{FF2B5EF4-FFF2-40B4-BE49-F238E27FC236}">
                <a16:creationId xmlns:a16="http://schemas.microsoft.com/office/drawing/2014/main" id="{36F60F77-4CC9-4F86-B70A-85012C6588A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8640" y="548640"/>
            <a:ext cx="8281987" cy="1253041"/>
          </a:xfrm>
        </p:spPr>
        <p:txBody>
          <a:bodyPr rtlCol="0">
            <a:noAutofit/>
          </a:bodyPr>
          <a:lstStyle/>
          <a:p>
            <a:pPr rtl="0"/>
            <a:r>
              <a:rPr lang="ja-JP"/>
              <a:t>チーム</a:t>
            </a:r>
          </a:p>
        </p:txBody>
      </p:sp>
      <p:grpSp>
        <p:nvGrpSpPr>
          <p:cNvPr id="51" name="グループ 50">
            <a:extLst>
              <a:ext uri="{FF2B5EF4-FFF2-40B4-BE49-F238E27FC236}">
                <a16:creationId xmlns:a16="http://schemas.microsoft.com/office/drawing/2014/main" id="{E6093F87-C1F6-4FAB-B891-6F7D7FC20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800565" y="4518946"/>
            <a:ext cx="1980001" cy="1363916"/>
            <a:chOff x="4879602" y="3781429"/>
            <a:chExt cx="1980001" cy="1363916"/>
          </a:xfrm>
        </p:grpSpPr>
        <p:sp>
          <p:nvSpPr>
            <p:cNvPr id="52" name="フリーフォーム:図形 51">
              <a:extLst>
                <a:ext uri="{FF2B5EF4-FFF2-40B4-BE49-F238E27FC236}">
                  <a16:creationId xmlns:a16="http://schemas.microsoft.com/office/drawing/2014/main" id="{E1A4FD5C-1E5B-46D1-BA9D-99928D19AF04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ja-JP"/>
            </a:p>
          </p:txBody>
        </p:sp>
        <p:sp>
          <p:nvSpPr>
            <p:cNvPr id="53" name="フリーフォーム:図形 52">
              <a:extLst>
                <a:ext uri="{FF2B5EF4-FFF2-40B4-BE49-F238E27FC236}">
                  <a16:creationId xmlns:a16="http://schemas.microsoft.com/office/drawing/2014/main" id="{B7DF0ED5-A971-408F-A055-C7E5D7A623C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ja-JP">
                <a:solidFill>
                  <a:schemeClr val="tx1"/>
                </a:solidFill>
              </a:endParaRPr>
            </a:p>
          </p:txBody>
        </p:sp>
        <p:sp>
          <p:nvSpPr>
            <p:cNvPr id="54" name="円/楕円 53">
              <a:extLst>
                <a:ext uri="{FF2B5EF4-FFF2-40B4-BE49-F238E27FC236}">
                  <a16:creationId xmlns:a16="http://schemas.microsoft.com/office/drawing/2014/main" id="{AA81F353-4C5B-4A37-9846-2C1E2D0FC25F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ja-JP"/>
            </a:p>
          </p:txBody>
        </p:sp>
        <p:sp>
          <p:nvSpPr>
            <p:cNvPr id="55" name="円/楕円 54">
              <a:extLst>
                <a:ext uri="{FF2B5EF4-FFF2-40B4-BE49-F238E27FC236}">
                  <a16:creationId xmlns:a16="http://schemas.microsoft.com/office/drawing/2014/main" id="{42B74EA3-11CE-4D3F-99AD-162563447653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ja-JP"/>
            </a:p>
          </p:txBody>
        </p:sp>
      </p:grpSp>
      <p:sp>
        <p:nvSpPr>
          <p:cNvPr id="56" name="図プレースホルダー 55">
            <a:extLst>
              <a:ext uri="{FF2B5EF4-FFF2-40B4-BE49-F238E27FC236}">
                <a16:creationId xmlns:a16="http://schemas.microsoft.com/office/drawing/2014/main" id="{8F41896B-6DDA-4F82-9F74-3EBF93A3CD5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78992" y="1990724"/>
            <a:ext cx="1691640" cy="1435608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ja-JP" altLang="en-US"/>
              <a:t>アイコンをクリックして図を追加</a:t>
            </a:r>
            <a:endParaRPr lang="ja-JP"/>
          </a:p>
        </p:txBody>
      </p:sp>
      <p:sp>
        <p:nvSpPr>
          <p:cNvPr id="57" name="図プレースホルダー 55">
            <a:extLst>
              <a:ext uri="{FF2B5EF4-FFF2-40B4-BE49-F238E27FC236}">
                <a16:creationId xmlns:a16="http://schemas.microsoft.com/office/drawing/2014/main" id="{EF85499B-C29A-4C8B-922C-7CE4771E352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838384" y="1990724"/>
            <a:ext cx="1691640" cy="1435608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ja-JP" altLang="en-US"/>
              <a:t>アイコンをクリックして図を追加</a:t>
            </a:r>
            <a:endParaRPr lang="ja-JP"/>
          </a:p>
        </p:txBody>
      </p:sp>
      <p:sp>
        <p:nvSpPr>
          <p:cNvPr id="58" name="図プレースホルダー 55">
            <a:extLst>
              <a:ext uri="{FF2B5EF4-FFF2-40B4-BE49-F238E27FC236}">
                <a16:creationId xmlns:a16="http://schemas.microsoft.com/office/drawing/2014/main" id="{F82A1DB8-0AE7-4E17-B07B-FCF45B85EE1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61976" y="1993392"/>
            <a:ext cx="1691640" cy="1435608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ja-JP" altLang="en-US"/>
              <a:t>アイコンをクリックして図を追加</a:t>
            </a:r>
            <a:endParaRPr lang="ja-JP" dirty="0"/>
          </a:p>
        </p:txBody>
      </p:sp>
      <p:sp>
        <p:nvSpPr>
          <p:cNvPr id="59" name="図プレースホルダー 55">
            <a:extLst>
              <a:ext uri="{FF2B5EF4-FFF2-40B4-BE49-F238E27FC236}">
                <a16:creationId xmlns:a16="http://schemas.microsoft.com/office/drawing/2014/main" id="{A83EEB6C-83B7-471D-B5A4-4071534048D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485568" y="1990724"/>
            <a:ext cx="1691640" cy="1435608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ja-JP" altLang="en-US"/>
              <a:t>アイコンをクリックして図を追加</a:t>
            </a:r>
            <a:endParaRPr lang="ja-JP"/>
          </a:p>
        </p:txBody>
      </p:sp>
      <p:sp>
        <p:nvSpPr>
          <p:cNvPr id="63" name="テキスト プレースホルダー 62">
            <a:extLst>
              <a:ext uri="{FF2B5EF4-FFF2-40B4-BE49-F238E27FC236}">
                <a16:creationId xmlns:a16="http://schemas.microsoft.com/office/drawing/2014/main" id="{17A96A8C-F792-485A-9BB9-4DEDCA0CE6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79500" y="3781425"/>
            <a:ext cx="1711325" cy="365760"/>
          </a:xfrm>
        </p:spPr>
        <p:txBody>
          <a:bodyPr rtlCol="0">
            <a:noAutofit/>
          </a:bodyPr>
          <a:lstStyle>
            <a:lvl1pPr>
              <a:buNone/>
              <a:defRPr sz="2000" b="1"/>
            </a:lvl1pPr>
          </a:lstStyle>
          <a:p>
            <a:pPr lvl="0" rtl="0"/>
            <a:r>
              <a:rPr lang="ja-JP"/>
              <a:t>名前</a:t>
            </a:r>
          </a:p>
        </p:txBody>
      </p:sp>
      <p:sp>
        <p:nvSpPr>
          <p:cNvPr id="61" name="テキスト プレースホルダー 60">
            <a:extLst>
              <a:ext uri="{FF2B5EF4-FFF2-40B4-BE49-F238E27FC236}">
                <a16:creationId xmlns:a16="http://schemas.microsoft.com/office/drawing/2014/main" id="{6C65AE07-519E-4E3B-8521-621C8343914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78733" y="4232949"/>
            <a:ext cx="1711572" cy="638175"/>
          </a:xfrm>
        </p:spPr>
        <p:txBody>
          <a:bodyPr rtlCol="0">
            <a:noAutofit/>
          </a:bodyPr>
          <a:lstStyle>
            <a:lvl1pPr>
              <a:buNone/>
              <a:defRPr sz="1800"/>
            </a:lvl1pPr>
          </a:lstStyle>
          <a:p>
            <a:pPr lvl="0" rtl="0"/>
            <a:r>
              <a:rPr lang="ja-JP"/>
              <a:t>タイトル</a:t>
            </a:r>
          </a:p>
        </p:txBody>
      </p:sp>
      <p:sp>
        <p:nvSpPr>
          <p:cNvPr id="65" name="テキスト プレースホルダー 62">
            <a:extLst>
              <a:ext uri="{FF2B5EF4-FFF2-40B4-BE49-F238E27FC236}">
                <a16:creationId xmlns:a16="http://schemas.microsoft.com/office/drawing/2014/main" id="{FB878318-C287-428B-8105-429BC4B03F5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39151" y="3781425"/>
            <a:ext cx="1711325" cy="365760"/>
          </a:xfrm>
        </p:spPr>
        <p:txBody>
          <a:bodyPr rtlCol="0">
            <a:noAutofit/>
          </a:bodyPr>
          <a:lstStyle>
            <a:lvl1pPr>
              <a:buNone/>
              <a:defRPr sz="2000" b="1"/>
            </a:lvl1pPr>
          </a:lstStyle>
          <a:p>
            <a:pPr lvl="0" rtl="0"/>
            <a:r>
              <a:rPr lang="ja-JP"/>
              <a:t>名前</a:t>
            </a:r>
          </a:p>
        </p:txBody>
      </p:sp>
      <p:sp>
        <p:nvSpPr>
          <p:cNvPr id="64" name="テキスト プレースホルダー 60">
            <a:extLst>
              <a:ext uri="{FF2B5EF4-FFF2-40B4-BE49-F238E27FC236}">
                <a16:creationId xmlns:a16="http://schemas.microsoft.com/office/drawing/2014/main" id="{1465E516-2CEF-4F9E-9375-7D41DCFCBB4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38384" y="4232949"/>
            <a:ext cx="1711572" cy="638175"/>
          </a:xfrm>
        </p:spPr>
        <p:txBody>
          <a:bodyPr rtlCol="0">
            <a:noAutofit/>
          </a:bodyPr>
          <a:lstStyle>
            <a:lvl1pPr>
              <a:buNone/>
              <a:defRPr sz="1800"/>
            </a:lvl1pPr>
          </a:lstStyle>
          <a:p>
            <a:pPr lvl="0" rtl="0"/>
            <a:r>
              <a:rPr lang="ja-JP"/>
              <a:t>タイトル</a:t>
            </a:r>
          </a:p>
        </p:txBody>
      </p:sp>
      <p:sp>
        <p:nvSpPr>
          <p:cNvPr id="67" name="テキスト プレースホルダー 62">
            <a:extLst>
              <a:ext uri="{FF2B5EF4-FFF2-40B4-BE49-F238E27FC236}">
                <a16:creationId xmlns:a16="http://schemas.microsoft.com/office/drawing/2014/main" id="{FE012CE3-36AA-4016-A88E-27BCFFEFD69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62743" y="3781425"/>
            <a:ext cx="1711325" cy="365760"/>
          </a:xfrm>
        </p:spPr>
        <p:txBody>
          <a:bodyPr rtlCol="0">
            <a:noAutofit/>
          </a:bodyPr>
          <a:lstStyle>
            <a:lvl1pPr>
              <a:buNone/>
              <a:defRPr sz="2000" b="1"/>
            </a:lvl1pPr>
          </a:lstStyle>
          <a:p>
            <a:pPr lvl="0" rtl="0"/>
            <a:r>
              <a:rPr lang="ja-JP"/>
              <a:t>名前</a:t>
            </a:r>
          </a:p>
        </p:txBody>
      </p:sp>
      <p:sp>
        <p:nvSpPr>
          <p:cNvPr id="66" name="テキスト プレースホルダー 60">
            <a:extLst>
              <a:ext uri="{FF2B5EF4-FFF2-40B4-BE49-F238E27FC236}">
                <a16:creationId xmlns:a16="http://schemas.microsoft.com/office/drawing/2014/main" id="{8D5671AF-0137-4226-8A84-2784817E519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61976" y="4232949"/>
            <a:ext cx="1711572" cy="638175"/>
          </a:xfrm>
        </p:spPr>
        <p:txBody>
          <a:bodyPr rtlCol="0">
            <a:noAutofit/>
          </a:bodyPr>
          <a:lstStyle>
            <a:lvl1pPr>
              <a:buNone/>
              <a:defRPr sz="1800"/>
            </a:lvl1pPr>
          </a:lstStyle>
          <a:p>
            <a:pPr lvl="0" rtl="0"/>
            <a:r>
              <a:rPr lang="ja-JP"/>
              <a:t>タイトル</a:t>
            </a:r>
          </a:p>
        </p:txBody>
      </p:sp>
      <p:sp>
        <p:nvSpPr>
          <p:cNvPr id="69" name="テキスト プレースホルダー 62">
            <a:extLst>
              <a:ext uri="{FF2B5EF4-FFF2-40B4-BE49-F238E27FC236}">
                <a16:creationId xmlns:a16="http://schemas.microsoft.com/office/drawing/2014/main" id="{DA1587F0-23BF-4FB8-B06C-2B0AA928E93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433112" y="3787288"/>
            <a:ext cx="1711325" cy="365760"/>
          </a:xfrm>
        </p:spPr>
        <p:txBody>
          <a:bodyPr rtlCol="0">
            <a:noAutofit/>
          </a:bodyPr>
          <a:lstStyle>
            <a:lvl1pPr>
              <a:buNone/>
              <a:defRPr sz="2000" b="1"/>
            </a:lvl1pPr>
          </a:lstStyle>
          <a:p>
            <a:pPr lvl="0" rtl="0"/>
            <a:r>
              <a:rPr lang="ja-JP"/>
              <a:t>名前</a:t>
            </a:r>
          </a:p>
        </p:txBody>
      </p:sp>
      <p:sp>
        <p:nvSpPr>
          <p:cNvPr id="68" name="テキスト プレースホルダー 60">
            <a:extLst>
              <a:ext uri="{FF2B5EF4-FFF2-40B4-BE49-F238E27FC236}">
                <a16:creationId xmlns:a16="http://schemas.microsoft.com/office/drawing/2014/main" id="{565C0B22-B5E7-44BB-A17C-7FB5BB5D82B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432345" y="4238812"/>
            <a:ext cx="1711572" cy="638175"/>
          </a:xfrm>
        </p:spPr>
        <p:txBody>
          <a:bodyPr rtlCol="0">
            <a:noAutofit/>
          </a:bodyPr>
          <a:lstStyle>
            <a:lvl1pPr>
              <a:buNone/>
              <a:defRPr sz="1800"/>
            </a:lvl1pPr>
          </a:lstStyle>
          <a:p>
            <a:pPr lvl="0" rtl="0"/>
            <a:r>
              <a:rPr lang="ja-JP"/>
              <a:t>タイトル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8661572-1A59-4E3B-BA65-3329E9468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20XX 年 2 月 2 日 火曜日</a:t>
            </a:r>
            <a:endParaRPr lang="ja-JP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FEF84F1-99FE-4F0B-9E76-F581C2C1B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サンプル フッター テキスト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7B2D769-16B1-43C4-BF14-317553351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ja-JP" smtClean="0"/>
              <a:t>‹#›</a:t>
            </a:fld>
            <a:endParaRPr lang="ja-JP"/>
          </a:p>
        </p:txBody>
      </p:sp>
    </p:spTree>
    <p:extLst>
      <p:ext uri="{BB962C8B-B14F-4D97-AF65-F5344CB8AC3E}">
        <p14:creationId xmlns:p14="http://schemas.microsoft.com/office/powerpoint/2010/main" val="3715776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0_コンテンツ 2 列 (比較スライド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円/楕円 11">
            <a:extLst>
              <a:ext uri="{FF2B5EF4-FFF2-40B4-BE49-F238E27FC236}">
                <a16:creationId xmlns:a16="http://schemas.microsoft.com/office/drawing/2014/main" id="{FD65A50E-2F73-4426-8586-9731AFA2D2E0}"/>
              </a:ext>
            </a:extLst>
          </p:cNvPr>
          <p:cNvSpPr>
            <a:spLocks noChangeAspect="1"/>
          </p:cNvSpPr>
          <p:nvPr/>
        </p:nvSpPr>
        <p:spPr>
          <a:xfrm>
            <a:off x="11091612" y="5893466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/>
          </a:p>
        </p:txBody>
      </p:sp>
      <p:sp>
        <p:nvSpPr>
          <p:cNvPr id="11" name="長方形 10">
            <a:extLst>
              <a:ext uri="{FF2B5EF4-FFF2-40B4-BE49-F238E27FC236}">
                <a16:creationId xmlns:a16="http://schemas.microsoft.com/office/drawing/2014/main" id="{EB89C080-4102-49AE-BDA9-59A4A67E2486}"/>
              </a:ext>
            </a:extLst>
          </p:cNvPr>
          <p:cNvSpPr/>
          <p:nvPr/>
        </p:nvSpPr>
        <p:spPr>
          <a:xfrm>
            <a:off x="11451612" y="5827878"/>
            <a:ext cx="379049" cy="360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endParaRPr lang="ja-JP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DDE62014-F04C-495A-964E-6B888D49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ja-JP" sz="4800" dirty="0"/>
            </a:lvl1pPr>
          </a:lstStyle>
          <a:p>
            <a:pPr lvl="0" rtl="0">
              <a:lnSpc>
                <a:spcPct val="100000"/>
              </a:lnSpc>
            </a:pPr>
            <a:r>
              <a:rPr lang="ja-JP" altLang="en-US"/>
              <a:t>マスター タイトルの書式設定</a:t>
            </a:r>
            <a:endParaRPr lang="ja-JP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55DF027-E633-44EE-ACA0-C205930AA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731375"/>
            <a:ext cx="5437186" cy="535354"/>
          </a:xfrm>
        </p:spPr>
        <p:txBody>
          <a:bodyPr rtlCol="0" anchor="b">
            <a:noAutofit/>
          </a:bodyPr>
          <a:lstStyle>
            <a:lvl1pPr marL="0" indent="0">
              <a:buNone/>
              <a:defRPr sz="14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BA4F363-FEEF-4CD2-A18E-17AE8D4851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3" y="2427370"/>
            <a:ext cx="5429114" cy="3515555"/>
          </a:xfrm>
        </p:spPr>
        <p:txBody>
          <a:bodyPr rtlCol="0">
            <a:noAutofit/>
          </a:bodyPr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ja-JP" altLang="en-US"/>
              <a:t>マスター テキストの書式設定</a:t>
            </a:r>
          </a:p>
          <a:p>
            <a:pPr lvl="1" rtl="0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rtl="0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rtl="0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rtl="0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ja-JP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4E50F8C-4D64-40FD-AE8C-6A1F3C2A84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2024" y="1731375"/>
            <a:ext cx="5436392" cy="535354"/>
          </a:xfrm>
        </p:spPr>
        <p:txBody>
          <a:bodyPr vert="horz" wrap="square" lIns="0" tIns="0" rIns="0" bIns="0" rtlCol="0" anchor="b">
            <a:noAutofit/>
          </a:bodyPr>
          <a:lstStyle>
            <a:lvl1pPr>
              <a:buNone/>
              <a:defRPr lang="ja-JP" sz="1400" b="0" cap="all" spc="200" baseline="0" dirty="0">
                <a:solidFill>
                  <a:schemeClr val="tx1"/>
                </a:solidFill>
              </a:defRPr>
            </a:lvl1pPr>
          </a:lstStyle>
          <a:p>
            <a:pPr marL="228600" lvl="0" indent="-228600" rt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A7AC943E-DB2B-40E0-907F-8EA1404791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2023" y="2427370"/>
            <a:ext cx="5436391" cy="3515555"/>
          </a:xfrm>
        </p:spPr>
        <p:txBody>
          <a:bodyPr rtlCol="0">
            <a:noAutofit/>
          </a:bodyPr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ja-JP" altLang="en-US"/>
              <a:t>マスター テキストの書式設定</a:t>
            </a:r>
          </a:p>
          <a:p>
            <a:pPr lvl="1" rtl="0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 rtl="0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 rtl="0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 rtl="0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ja-JP"/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DCDCD5B-3F26-4AFA-8BD4-E5D8DD2AF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20XX 年 2 月 2 日 火曜日</a:t>
            </a:r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D10D1EE-83A0-4FB5-9B25-8A73DE891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ja-JP"/>
              <a:t>サンプル フッター テキスト</a:t>
            </a:r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03031C35-2E5B-491D-85ED-DB42A4FE1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ja-JP" smtClean="0"/>
              <a:t>‹#›</a:t>
            </a:fld>
            <a:endParaRPr lang="ja-JP"/>
          </a:p>
        </p:txBody>
      </p:sp>
    </p:spTree>
    <p:extLst>
      <p:ext uri="{BB962C8B-B14F-4D97-AF65-F5344CB8AC3E}">
        <p14:creationId xmlns:p14="http://schemas.microsoft.com/office/powerpoint/2010/main" val="670392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A8028302-E866-455D-8898-536230275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50800"/>
            <a:ext cx="11090275" cy="1333057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lvl="0" rtl="0">
              <a:lnSpc>
                <a:spcPct val="100000"/>
              </a:lnSpc>
            </a:pPr>
            <a:r>
              <a:rPr lang="ja-JP"/>
              <a:t>マスター タイトルの書式設定</a:t>
            </a:r>
            <a:endParaRPr lang="ja-JP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C94E72B-F0CF-4BC4-B509-A1C4508BE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3" y="2113862"/>
            <a:ext cx="11091600" cy="397896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 rtl="0"/>
            <a:r>
              <a:rPr lang="ja-JP"/>
              <a:t>クリックしてマスター テキストのスタイルを編集</a:t>
            </a:r>
          </a:p>
          <a:p>
            <a:pPr lvl="1" rtl="0"/>
            <a:r>
              <a:rPr lang="ja-JP"/>
              <a:t>第 2 レベル</a:t>
            </a:r>
          </a:p>
          <a:p>
            <a:pPr lvl="2" rtl="0"/>
            <a:r>
              <a:rPr lang="ja-JP"/>
              <a:t>第 3 レベル</a:t>
            </a:r>
          </a:p>
          <a:p>
            <a:pPr lvl="3" rtl="0"/>
            <a:r>
              <a:rPr lang="ja-JP"/>
              <a:t>第 4 レベル</a:t>
            </a:r>
          </a:p>
          <a:p>
            <a:pPr lvl="4" rtl="0"/>
            <a:r>
              <a:rPr lang="ja-JP"/>
              <a:t>第 5 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4ACE49D-C22F-4540-AC09-E421D2A2ED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lumMod val="65000"/>
                    <a:alpha val="80000"/>
                  </a:schemeClr>
                </a:solidFill>
              </a:defRPr>
            </a:lvl1pPr>
          </a:lstStyle>
          <a:p>
            <a:pPr rtl="0"/>
            <a:r>
              <a:rPr lang="ja-JP"/>
              <a:t>20XX 年 2 月 2 日 火曜日</a:t>
            </a:r>
            <a:endParaRPr lang="ja-JP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CD5C3BE-317E-49E8-82B5-C8A7EC9C8A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lumMod val="65000"/>
                    <a:alpha val="80000"/>
                  </a:schemeClr>
                </a:solidFill>
              </a:defRPr>
            </a:lvl1pPr>
          </a:lstStyle>
          <a:p>
            <a:pPr rtl="0"/>
            <a:r>
              <a:rPr lang="ja-JP"/>
              <a:t>サンプル フッター テキスト</a:t>
            </a:r>
            <a:endParaRPr lang="ja-JP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5574E12-6C16-431F-B2CE-E4B15916BA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>
                <a:solidFill>
                  <a:schemeClr val="tx1">
                    <a:lumMod val="65000"/>
                    <a:alpha val="80000"/>
                  </a:schemeClr>
                </a:solidFill>
              </a:defRPr>
            </a:lvl1pPr>
          </a:lstStyle>
          <a:p>
            <a:pPr rtl="0"/>
            <a:fld id="{DBA1B0FB-D917-4C8C-928F-313BD683BF39}" type="slidenum">
              <a:rPr lang="ja-JP" smtClean="0"/>
              <a:pPr/>
              <a:t>‹#›</a:t>
            </a:fld>
            <a:endParaRPr lang="ja-JP"/>
          </a:p>
        </p:txBody>
      </p:sp>
    </p:spTree>
    <p:extLst>
      <p:ext uri="{BB962C8B-B14F-4D97-AF65-F5344CB8AC3E}">
        <p14:creationId xmlns:p14="http://schemas.microsoft.com/office/powerpoint/2010/main" val="25212557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33" r:id="rId3"/>
    <p:sldLayoutId id="2147483687" r:id="rId4"/>
    <p:sldLayoutId id="2147483734" r:id="rId5"/>
    <p:sldLayoutId id="2147483686" r:id="rId6"/>
    <p:sldLayoutId id="2147483696" r:id="rId7"/>
    <p:sldLayoutId id="2147483707" r:id="rId8"/>
    <p:sldLayoutId id="2147483689" r:id="rId9"/>
    <p:sldLayoutId id="2147483697" r:id="rId10"/>
    <p:sldLayoutId id="2147483731" r:id="rId11"/>
    <p:sldLayoutId id="2147483693" r:id="rId12"/>
    <p:sldLayoutId id="2147483685" r:id="rId13"/>
    <p:sldLayoutId id="2147483688" r:id="rId14"/>
    <p:sldLayoutId id="2147483691" r:id="rId15"/>
    <p:sldLayoutId id="2147483692" r:id="rId1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lang="ja-JP" sz="48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spcAft>
          <a:spcPts val="800"/>
        </a:spcAft>
        <a:buFont typeface="Arial" panose="020B0604020202020204" pitchFamily="34" charset="0"/>
        <a:buChar char="•"/>
        <a:defRPr kumimoji="1" sz="20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kumimoji="1"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kumimoji="1"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kumimoji="1"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kumimoji="1"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2" pos="3840">
          <p15:clr>
            <a:srgbClr val="F26B43"/>
          </p15:clr>
        </p15:guide>
        <p15:guide id="33" orient="horz" pos="2160">
          <p15:clr>
            <a:srgbClr val="F26B43"/>
          </p15:clr>
        </p15:guide>
        <p15:guide id="34" pos="347">
          <p15:clr>
            <a:srgbClr val="F26B43"/>
          </p15:clr>
        </p15:guide>
        <p15:guide id="35" pos="7333">
          <p15:clr>
            <a:srgbClr val="F26B43"/>
          </p15:clr>
        </p15:guide>
        <p15:guide id="36" orient="horz" pos="346">
          <p15:clr>
            <a:srgbClr val="F26B43"/>
          </p15:clr>
        </p15:guide>
        <p15:guide id="37" orient="horz" pos="3974">
          <p15:clr>
            <a:srgbClr val="F26B43"/>
          </p15:clr>
        </p15:guide>
        <p15:guide id="38" pos="824">
          <p15:clr>
            <a:srgbClr val="A4A3A4"/>
          </p15:clr>
        </p15:guide>
        <p15:guide id="39" pos="937">
          <p15:clr>
            <a:srgbClr val="A4A3A4"/>
          </p15:clr>
        </p15:guide>
        <p15:guide id="40" pos="1413">
          <p15:clr>
            <a:srgbClr val="A4A3A4"/>
          </p15:clr>
        </p15:guide>
        <p15:guide id="41" pos="1527">
          <p15:clr>
            <a:srgbClr val="A4A3A4"/>
          </p15:clr>
        </p15:guide>
        <p15:guide id="42" pos="2003">
          <p15:clr>
            <a:srgbClr val="A4A3A4"/>
          </p15:clr>
        </p15:guide>
        <p15:guide id="43" pos="2116">
          <p15:clr>
            <a:srgbClr val="A4A3A4"/>
          </p15:clr>
        </p15:guide>
        <p15:guide id="44" pos="2593">
          <p15:clr>
            <a:srgbClr val="A4A3A4"/>
          </p15:clr>
        </p15:guide>
        <p15:guide id="45" pos="2706">
          <p15:clr>
            <a:srgbClr val="A4A3A4"/>
          </p15:clr>
        </p15:guide>
        <p15:guide id="46" pos="3182">
          <p15:clr>
            <a:srgbClr val="A4A3A4"/>
          </p15:clr>
        </p15:guide>
        <p15:guide id="47" pos="3318">
          <p15:clr>
            <a:srgbClr val="A4A3A4"/>
          </p15:clr>
        </p15:guide>
        <p15:guide id="48" pos="3772">
          <p15:clr>
            <a:srgbClr val="A4A3A4"/>
          </p15:clr>
        </p15:guide>
        <p15:guide id="49" pos="3908">
          <p15:clr>
            <a:srgbClr val="A4A3A4"/>
          </p15:clr>
        </p15:guide>
        <p15:guide id="50" pos="4362">
          <p15:clr>
            <a:srgbClr val="A4A3A4"/>
          </p15:clr>
        </p15:guide>
        <p15:guide id="51" pos="4498">
          <p15:clr>
            <a:srgbClr val="A4A3A4"/>
          </p15:clr>
        </p15:guide>
        <p15:guide id="52" pos="4951">
          <p15:clr>
            <a:srgbClr val="A4A3A4"/>
          </p15:clr>
        </p15:guide>
        <p15:guide id="53" pos="5087">
          <p15:clr>
            <a:srgbClr val="A4A3A4"/>
          </p15:clr>
        </p15:guide>
        <p15:guide id="54" pos="5541">
          <p15:clr>
            <a:srgbClr val="A4A3A4"/>
          </p15:clr>
        </p15:guide>
        <p15:guide id="55" pos="5677">
          <p15:clr>
            <a:srgbClr val="A4A3A4"/>
          </p15:clr>
        </p15:guide>
        <p15:guide id="56" pos="6153">
          <p15:clr>
            <a:srgbClr val="A4A3A4"/>
          </p15:clr>
        </p15:guide>
        <p15:guide id="57" pos="6267">
          <p15:clr>
            <a:srgbClr val="A4A3A4"/>
          </p15:clr>
        </p15:guide>
        <p15:guide id="58" pos="6743">
          <p15:clr>
            <a:srgbClr val="A4A3A4"/>
          </p15:clr>
        </p15:guide>
        <p15:guide id="59" pos="6856">
          <p15:clr>
            <a:srgbClr val="A4A3A4"/>
          </p15:clr>
        </p15:guide>
        <p15:guide id="60" orient="horz" pos="3838">
          <p15:clr>
            <a:srgbClr val="A4A3A4"/>
          </p15:clr>
        </p15:guide>
        <p15:guide id="61" orient="horz" pos="2092">
          <p15:clr>
            <a:srgbClr val="A4A3A4"/>
          </p15:clr>
        </p15:guide>
        <p15:guide id="62" orient="horz" pos="2228">
          <p15:clr>
            <a:srgbClr val="A4A3A4"/>
          </p15:clr>
        </p15:guide>
        <p15:guide id="63" orient="horz" pos="845">
          <p15:clr>
            <a:srgbClr val="A4A3A4"/>
          </p15:clr>
        </p15:guide>
        <p15:guide id="64" orient="horz" pos="958">
          <p15:clr>
            <a:srgbClr val="A4A3A4"/>
          </p15:clr>
        </p15:guide>
        <p15:guide id="65" orient="horz" pos="1480">
          <p15:clr>
            <a:srgbClr val="A4A3A4"/>
          </p15:clr>
        </p15:guide>
        <p15:guide id="66" orient="horz" pos="1593">
          <p15:clr>
            <a:srgbClr val="A4A3A4"/>
          </p15:clr>
        </p15:guide>
        <p15:guide id="67" orient="horz" pos="2727">
          <p15:clr>
            <a:srgbClr val="A4A3A4"/>
          </p15:clr>
        </p15:guide>
        <p15:guide id="68" orient="horz" pos="2840">
          <p15:clr>
            <a:srgbClr val="A4A3A4"/>
          </p15:clr>
        </p15:guide>
        <p15:guide id="69" orient="horz" pos="3339">
          <p15:clr>
            <a:srgbClr val="A4A3A4"/>
          </p15:clr>
        </p15:guide>
        <p15:guide id="70" orient="horz" pos="3475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jpe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10.jpe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2.jpeg"/><Relationship Id="rId5" Type="http://schemas.openxmlformats.org/officeDocument/2006/relationships/image" Target="../media/image11.jpg"/><Relationship Id="rId4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86E938C-9D94-4B05-979A-D39FFC4572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67974" y="1183802"/>
            <a:ext cx="4624026" cy="2384898"/>
          </a:xfrm>
        </p:spPr>
        <p:txBody>
          <a:bodyPr rtlCol="0" anchor="b" anchorCtr="0">
            <a:normAutofit/>
          </a:bodyPr>
          <a:lstStyle/>
          <a:p>
            <a:pPr rtl="0"/>
            <a:r>
              <a:rPr lang="ja-JP" altLang="en-US" sz="7200" dirty="0"/>
              <a:t>脳血管疾患</a:t>
            </a:r>
            <a:endParaRPr lang="ja-JP" sz="7200" dirty="0"/>
          </a:p>
        </p:txBody>
      </p:sp>
      <p:pic>
        <p:nvPicPr>
          <p:cNvPr id="14" name="図プレースホルダー 13" descr="データ ポイント デジタル背景">
            <a:extLst>
              <a:ext uri="{FF2B5EF4-FFF2-40B4-BE49-F238E27FC236}">
                <a16:creationId xmlns:a16="http://schemas.microsoft.com/office/drawing/2014/main" id="{9A8AD548-922D-4E1D-B19C-5F6E808B816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7452360" cy="6858000"/>
          </a:xfrm>
        </p:spPr>
      </p:pic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D9A11267-FC52-4990-8D98-010AFABA554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99413" y="3568700"/>
            <a:ext cx="3565524" cy="1731963"/>
          </a:xfrm>
        </p:spPr>
        <p:txBody>
          <a:bodyPr rtlCol="0">
            <a:normAutofit/>
          </a:bodyPr>
          <a:lstStyle/>
          <a:p>
            <a:pPr rtl="0"/>
            <a:r>
              <a:rPr lang="ja-JP"/>
              <a:t>発表者名</a:t>
            </a:r>
          </a:p>
        </p:txBody>
      </p:sp>
      <p:pic>
        <p:nvPicPr>
          <p:cNvPr id="4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3F0B9A2D-5CBE-5058-1B5B-F4BC86A14D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43600" y="327660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814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FFF41BE2-3369-3B92-ED5A-D12406E4F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7096" y="-532553"/>
            <a:ext cx="3565524" cy="1997855"/>
          </a:xfrm>
        </p:spPr>
        <p:txBody>
          <a:bodyPr wrap="square" anchor="b">
            <a:normAutofit/>
          </a:bodyPr>
          <a:lstStyle/>
          <a:p>
            <a:endParaRPr lang="ja-JP" altLang="en-US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4FEB141-1FFF-2797-52C2-2526C587F7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2562054" y="3376060"/>
            <a:ext cx="7872573" cy="5195798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ja-JP" altLang="en-US" dirty="0"/>
              <a:t>脳梗塞</a:t>
            </a:r>
            <a:endParaRPr lang="en-US" dirty="0"/>
          </a:p>
        </p:txBody>
      </p:sp>
      <p:pic>
        <p:nvPicPr>
          <p:cNvPr id="12" name="図プレースホルダー 11" descr="データの背景">
            <a:extLst>
              <a:ext uri="{FF2B5EF4-FFF2-40B4-BE49-F238E27FC236}">
                <a16:creationId xmlns:a16="http://schemas.microsoft.com/office/drawing/2014/main" id="{A63F39B9-0715-40B5-8ECB-9B983F99C69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" b="-5"/>
          <a:stretch/>
        </p:blipFill>
        <p:spPr>
          <a:xfrm>
            <a:off x="5208928" y="1596771"/>
            <a:ext cx="3448558" cy="3448558"/>
          </a:xfrm>
          <a:noFill/>
        </p:spPr>
      </p:pic>
      <p:pic>
        <p:nvPicPr>
          <p:cNvPr id="8" name="図プレースホルダー 7" descr="デジタル データ">
            <a:extLst>
              <a:ext uri="{FF2B5EF4-FFF2-40B4-BE49-F238E27FC236}">
                <a16:creationId xmlns:a16="http://schemas.microsoft.com/office/drawing/2014/main" id="{06D2324F-3B7B-45EF-9584-C8EADD2C8C0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8" b="-8"/>
          <a:stretch/>
        </p:blipFill>
        <p:spPr>
          <a:xfrm>
            <a:off x="8918575" y="596392"/>
            <a:ext cx="2263776" cy="2263776"/>
          </a:xfrm>
          <a:noFill/>
        </p:spPr>
      </p:pic>
      <p:pic>
        <p:nvPicPr>
          <p:cNvPr id="10" name="図プレースホルダー 9" descr="データ ポイント ">
            <a:extLst>
              <a:ext uri="{FF2B5EF4-FFF2-40B4-BE49-F238E27FC236}">
                <a16:creationId xmlns:a16="http://schemas.microsoft.com/office/drawing/2014/main" id="{71F862F9-0E8A-4DB9-8083-1C3AA6E5D777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267"/>
          <a:stretch/>
        </p:blipFill>
        <p:spPr>
          <a:xfrm>
            <a:off x="9091612" y="3324733"/>
            <a:ext cx="2936876" cy="2936876"/>
          </a:xfrm>
          <a:noFill/>
        </p:spPr>
      </p:pic>
      <p:sp>
        <p:nvSpPr>
          <p:cNvPr id="13" name="日付プレースホルダー 12">
            <a:extLst>
              <a:ext uri="{FF2B5EF4-FFF2-40B4-BE49-F238E27FC236}">
                <a16:creationId xmlns:a16="http://schemas.microsoft.com/office/drawing/2014/main" id="{915FE2C5-E66A-4405-B19E-2C5C546C98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0863" y="6507212"/>
            <a:ext cx="2628900" cy="153888"/>
          </a:xfrm>
        </p:spPr>
        <p:txBody>
          <a:bodyPr wrap="square" rtlCol="0" anchor="ctr">
            <a:normAutofit/>
          </a:bodyPr>
          <a:lstStyle/>
          <a:p>
            <a:pPr rtl="0">
              <a:spcAft>
                <a:spcPts val="600"/>
              </a:spcAft>
            </a:pPr>
            <a:r>
              <a:rPr lang="ja-JP"/>
              <a:t>20XX 年 2 月 2 日 火曜日</a:t>
            </a:r>
          </a:p>
        </p:txBody>
      </p:sp>
      <p:sp>
        <p:nvSpPr>
          <p:cNvPr id="14" name="フッター プレースホルダー 13">
            <a:extLst>
              <a:ext uri="{FF2B5EF4-FFF2-40B4-BE49-F238E27FC236}">
                <a16:creationId xmlns:a16="http://schemas.microsoft.com/office/drawing/2014/main" id="{B01DF4D0-78BC-4C8C-9570-26F0B2254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9150" y="6507212"/>
            <a:ext cx="6379210" cy="153888"/>
          </a:xfrm>
        </p:spPr>
        <p:txBody>
          <a:bodyPr wrap="square" rtlCol="0" anchor="ctr">
            <a:normAutofit/>
          </a:bodyPr>
          <a:lstStyle/>
          <a:p>
            <a:pPr rtl="0">
              <a:spcAft>
                <a:spcPts val="600"/>
              </a:spcAft>
            </a:pPr>
            <a:r>
              <a:rPr lang="ja-JP"/>
              <a:t>サンプル フッター テキスト</a:t>
            </a:r>
          </a:p>
        </p:txBody>
      </p:sp>
      <p:sp>
        <p:nvSpPr>
          <p:cNvPr id="15" name="スライド番号プレースホルダー 14">
            <a:extLst>
              <a:ext uri="{FF2B5EF4-FFF2-40B4-BE49-F238E27FC236}">
                <a16:creationId xmlns:a16="http://schemas.microsoft.com/office/drawing/2014/main" id="{3B199C97-F175-437D-8311-DB662925C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8863" y="6507212"/>
            <a:ext cx="1692274" cy="153888"/>
          </a:xfrm>
        </p:spPr>
        <p:txBody>
          <a:bodyPr wrap="square" rtlCol="0" anchor="ctr">
            <a:normAutofit/>
          </a:bodyPr>
          <a:lstStyle/>
          <a:p>
            <a:pPr rtl="0">
              <a:spcAft>
                <a:spcPts val="600"/>
              </a:spcAft>
            </a:pPr>
            <a:fld id="{DBA1B0FB-D917-4C8C-928F-313BD683BF39}" type="slidenum">
              <a:rPr lang="en-US" altLang="ja-JP" smtClean="0"/>
              <a:pPr rtl="0">
                <a:spcAft>
                  <a:spcPts val="600"/>
                </a:spcAft>
              </a:pPr>
              <a:t>2</a:t>
            </a:fld>
            <a:endParaRPr lang="ja-JP"/>
          </a:p>
        </p:txBody>
      </p:sp>
      <p:pic>
        <p:nvPicPr>
          <p:cNvPr id="1026" name="Picture 2" descr="小田原市 | 脳血管疾患(脳卒中)を予防しよう!">
            <a:extLst>
              <a:ext uri="{FF2B5EF4-FFF2-40B4-BE49-F238E27FC236}">
                <a16:creationId xmlns:a16="http://schemas.microsoft.com/office/drawing/2014/main" id="{DCCED09D-3525-6AEC-5D04-A1BFCA6701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12" y="352698"/>
            <a:ext cx="11697562" cy="6154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A8E5CA68-EB63-3112-AB8B-324515CDBB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807047" y="517535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234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9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34A41A74-9B0B-B9D8-7E42-C1FCFC145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13320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FEEB659E-ED9C-2972-507D-E40C28FA8B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0863" y="6507212"/>
            <a:ext cx="2628900" cy="153888"/>
          </a:xfrm>
        </p:spPr>
        <p:txBody>
          <a:bodyPr wrap="square" anchor="ctr">
            <a:normAutofit/>
          </a:bodyPr>
          <a:lstStyle/>
          <a:p>
            <a:pPr rtl="0">
              <a:spcAft>
                <a:spcPts val="600"/>
              </a:spcAft>
            </a:pPr>
            <a:r>
              <a:rPr lang="ja-JP"/>
              <a:t>20XX 年 2 月 2 日 火曜日</a:t>
            </a:r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FEE1A4D7-CC70-A773-8E69-308E69C57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9150" y="6507212"/>
            <a:ext cx="6379210" cy="153888"/>
          </a:xfrm>
        </p:spPr>
        <p:txBody>
          <a:bodyPr wrap="square" anchor="ctr">
            <a:normAutofit/>
          </a:bodyPr>
          <a:lstStyle/>
          <a:p>
            <a:pPr rtl="0">
              <a:spcAft>
                <a:spcPts val="600"/>
              </a:spcAft>
            </a:pPr>
            <a:r>
              <a:rPr lang="ja-JP"/>
              <a:t>サンプル フッター テキスト</a:t>
            </a:r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08D14598-B849-A48A-286D-7492CA0A9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8863" y="6507212"/>
            <a:ext cx="1692274" cy="153888"/>
          </a:xfrm>
        </p:spPr>
        <p:txBody>
          <a:bodyPr wrap="square" anchor="ctr">
            <a:normAutofit/>
          </a:bodyPr>
          <a:lstStyle/>
          <a:p>
            <a:pPr rtl="0">
              <a:spcAft>
                <a:spcPts val="600"/>
              </a:spcAft>
            </a:pPr>
            <a:fld id="{DBA1B0FB-D917-4C8C-928F-313BD683BF39}" type="slidenum">
              <a:rPr lang="en-US" altLang="ja-JP" smtClean="0"/>
              <a:pPr rtl="0">
                <a:spcAft>
                  <a:spcPts val="600"/>
                </a:spcAft>
              </a:pPr>
              <a:t>3</a:t>
            </a:fld>
            <a:endParaRPr lang="ja-JP"/>
          </a:p>
        </p:txBody>
      </p:sp>
      <p:pic>
        <p:nvPicPr>
          <p:cNvPr id="3074" name="Picture 2" descr="はじめての方へ】脳血管疾患｜寝たきりになる病気第１位 原因から予防まで｜LIFULL介護(旧HOME'S介護)">
            <a:extLst>
              <a:ext uri="{FF2B5EF4-FFF2-40B4-BE49-F238E27FC236}">
                <a16:creationId xmlns:a16="http://schemas.microsoft.com/office/drawing/2014/main" id="{B6B59E25-C241-BAB5-7E57-F572F48BFFD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34" y="196900"/>
            <a:ext cx="11456126" cy="646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7246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0">
            <a:extLst>
              <a:ext uri="{FF2B5EF4-FFF2-40B4-BE49-F238E27FC236}">
                <a16:creationId xmlns:a16="http://schemas.microsoft.com/office/drawing/2014/main" id="{23418ADF-358F-4647-A511-FCFFEDA83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61" y="2444115"/>
            <a:ext cx="11090275" cy="984885"/>
          </a:xfrm>
        </p:spPr>
        <p:txBody>
          <a:bodyPr rtlCol="0"/>
          <a:lstStyle/>
          <a:p>
            <a:pPr rtl="0"/>
            <a:r>
              <a:rPr lang="ja-JP" altLang="en-US" sz="5400" dirty="0"/>
              <a:t>脳梗塞</a:t>
            </a:r>
            <a:endParaRPr lang="ja-JP" sz="5400" dirty="0"/>
          </a:p>
        </p:txBody>
      </p:sp>
      <p:sp>
        <p:nvSpPr>
          <p:cNvPr id="12" name="コンテンツ プレースホルダー 11">
            <a:extLst>
              <a:ext uri="{FF2B5EF4-FFF2-40B4-BE49-F238E27FC236}">
                <a16:creationId xmlns:a16="http://schemas.microsoft.com/office/drawing/2014/main" id="{E5127060-CDBF-435F-9009-A5451CCE305D}"/>
              </a:ext>
            </a:extLst>
          </p:cNvPr>
          <p:cNvSpPr>
            <a:spLocks noGrp="1"/>
          </p:cNvSpPr>
          <p:nvPr>
            <p:ph idx="1"/>
          </p:nvPr>
        </p:nvSpPr>
        <p:spPr>
          <a:noFill/>
        </p:spPr>
        <p:txBody>
          <a:bodyPr rtlCol="0">
            <a:noAutofit/>
          </a:bodyPr>
          <a:lstStyle/>
          <a:p>
            <a:pPr rtl="0"/>
            <a:r>
              <a:rPr lang="ja-JP" sz="1800" dirty="0"/>
              <a:t>PowerPoint を使用すると、プレゼンテーションを作成して、どこにいても他のユーザーと作業を共有できます。開始するテキストをここに入力してください。このテンプレートに画像、アート、ビデオを追加することもできます。OneDrive に保存して、コンピューター、タブレット、または電話からプレゼンテーションにアクセスします。 </a:t>
            </a: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044A0339-2C6C-9D3B-DBE1-2F99F6CE9C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473118" y="1335673"/>
            <a:ext cx="8321882" cy="4342765"/>
          </a:xfrm>
        </p:spPr>
        <p:txBody>
          <a:bodyPr/>
          <a:lstStyle/>
          <a:p>
            <a:endParaRPr lang="ja-JP" altLang="en-US" sz="2800" dirty="0"/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C329F70-04F7-4C70-BCF8-D4371F54E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ja-JP"/>
              <a:t>20XX 年 2 月 2 日 火曜日</a:t>
            </a:r>
            <a:endParaRPr lang="ja-JP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6A3302E-502D-4151-81C9-5FD6AF959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/>
              <a:t>サンプル フッター テキスト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ED907F8-C614-4D59-A03F-BF9CD5E35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BA1B0FB-D917-4C8C-928F-313BD683BF39}" type="slidenum">
              <a:rPr lang="en-US" altLang="ja-JP" smtClean="0"/>
              <a:pPr rtl="0"/>
              <a:t>4</a:t>
            </a:fld>
            <a:endParaRPr lang="ja-JP"/>
          </a:p>
        </p:txBody>
      </p:sp>
      <p:pic>
        <p:nvPicPr>
          <p:cNvPr id="25" name="図プレースホルダー 24" descr="デジタル グラフ 画面">
            <a:extLst>
              <a:ext uri="{FF2B5EF4-FFF2-40B4-BE49-F238E27FC236}">
                <a16:creationId xmlns:a16="http://schemas.microsoft.com/office/drawing/2014/main" id="{B7353C46-ACC1-4078-85C2-26B57B0E58B7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" b="42"/>
          <a:stretch/>
        </p:blipFill>
        <p:spPr>
          <a:xfrm>
            <a:off x="9137650" y="0"/>
            <a:ext cx="3054350" cy="3776663"/>
          </a:xfrm>
        </p:spPr>
      </p:pic>
      <p:pic>
        <p:nvPicPr>
          <p:cNvPr id="23" name="図プレースホルダー 22" descr="ホワイト ボードに描いている人">
            <a:extLst>
              <a:ext uri="{FF2B5EF4-FFF2-40B4-BE49-F238E27FC236}">
                <a16:creationId xmlns:a16="http://schemas.microsoft.com/office/drawing/2014/main" id="{2B3C4F95-A0FA-45D9-BF43-1C398F65B891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" b="42"/>
          <a:stretch/>
        </p:blipFill>
        <p:spPr>
          <a:xfrm>
            <a:off x="9137650" y="0"/>
            <a:ext cx="3054350" cy="3776663"/>
          </a:xfrm>
        </p:spPr>
      </p:pic>
      <p:pic>
        <p:nvPicPr>
          <p:cNvPr id="2050" name="Picture 2" descr="疾病案内 Vol. 07 脳梗塞について | 因島総合病院">
            <a:extLst>
              <a:ext uri="{FF2B5EF4-FFF2-40B4-BE49-F238E27FC236}">
                <a16:creationId xmlns:a16="http://schemas.microsoft.com/office/drawing/2014/main" id="{AC5485CE-FCE8-8E6F-DE2D-0811A0260E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3119" y="-1"/>
            <a:ext cx="9718882" cy="6661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0CEBC828-E675-6A88-0694-F5AE98A184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500585" y="1156653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886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4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タイトル 14">
            <a:extLst>
              <a:ext uri="{FF2B5EF4-FFF2-40B4-BE49-F238E27FC236}">
                <a16:creationId xmlns:a16="http://schemas.microsoft.com/office/drawing/2014/main" id="{40F1DF5B-353A-4270-8C10-6A15094411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437187" cy="2986234"/>
          </a:xfrm>
        </p:spPr>
        <p:txBody>
          <a:bodyPr vert="horz" wrap="square" lIns="0" tIns="0" rIns="0" bIns="0" rtlCol="0" anchor="b" anchorCtr="0">
            <a:normAutofit/>
          </a:bodyPr>
          <a:lstStyle/>
          <a:p>
            <a:pPr rtl="0"/>
            <a:r>
              <a:rPr lang="ja-JP" altLang="en-US" kern="1200" dirty="0"/>
              <a:t>脳出血</a:t>
            </a:r>
            <a:endParaRPr lang="ja-JP" kern="1200" dirty="0"/>
          </a:p>
        </p:txBody>
      </p:sp>
      <p:sp>
        <p:nvSpPr>
          <p:cNvPr id="16" name="サブタイトル 15">
            <a:extLst>
              <a:ext uri="{FF2B5EF4-FFF2-40B4-BE49-F238E27FC236}">
                <a16:creationId xmlns:a16="http://schemas.microsoft.com/office/drawing/2014/main" id="{4BDCF583-1D5D-4235-97C2-39272B80A0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27610"/>
            <a:ext cx="5437187" cy="2265216"/>
          </a:xfrm>
        </p:spPr>
        <p:txBody>
          <a:bodyPr vert="horz" wrap="square" lIns="0" tIns="0" rIns="0" bIns="0" rtlCol="0">
            <a:normAutofit/>
          </a:bodyPr>
          <a:lstStyle/>
          <a:p>
            <a:pPr marL="0" indent="0" rtl="0">
              <a:buNone/>
            </a:pPr>
            <a:r>
              <a:rPr lang="ja-JP" kern="1200"/>
              <a:t>サブタイトル</a:t>
            </a:r>
          </a:p>
        </p:txBody>
      </p:sp>
      <p:pic>
        <p:nvPicPr>
          <p:cNvPr id="8" name="図プレースホルダー 7" descr="データ ポイント デジタル背景">
            <a:extLst>
              <a:ext uri="{FF2B5EF4-FFF2-40B4-BE49-F238E27FC236}">
                <a16:creationId xmlns:a16="http://schemas.microsoft.com/office/drawing/2014/main" id="{5FED7C55-F545-49A1-90FD-D853A25AB45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" r="3" b="3"/>
          <a:stretch/>
        </p:blipFill>
        <p:spPr>
          <a:xfrm>
            <a:off x="6556248" y="548640"/>
            <a:ext cx="5084064" cy="2880360"/>
          </a:xfrm>
          <a:noFill/>
        </p:spPr>
      </p:pic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2910D835-B454-4270-BB35-86A187307E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50863" y="6507212"/>
            <a:ext cx="2628900" cy="153888"/>
          </a:xfrm>
        </p:spPr>
        <p:txBody>
          <a:bodyPr wrap="square" rtlCol="0" anchor="ctr">
            <a:normAutofit/>
          </a:bodyPr>
          <a:lstStyle/>
          <a:p>
            <a:pPr rtl="0">
              <a:spcAft>
                <a:spcPts val="600"/>
              </a:spcAft>
            </a:pPr>
            <a:r>
              <a:rPr lang="ja-JP"/>
              <a:t>20XX 年 2 月 2 日 火曜日</a:t>
            </a: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7F7F653B-90B5-4F47-A33F-93DCB2EF6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9150" y="6507212"/>
            <a:ext cx="6379210" cy="153888"/>
          </a:xfrm>
        </p:spPr>
        <p:txBody>
          <a:bodyPr wrap="square" rtlCol="0" anchor="ctr">
            <a:normAutofit/>
          </a:bodyPr>
          <a:lstStyle/>
          <a:p>
            <a:pPr rtl="0">
              <a:spcAft>
                <a:spcPts val="600"/>
              </a:spcAft>
            </a:pPr>
            <a:r>
              <a:rPr lang="ja-JP"/>
              <a:t>サンプル フッター テキスト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1E7D98D-6710-41D2-B258-E1A1059D2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48863" y="6507212"/>
            <a:ext cx="1692274" cy="153888"/>
          </a:xfrm>
        </p:spPr>
        <p:txBody>
          <a:bodyPr wrap="square" rtlCol="0" anchor="ctr">
            <a:normAutofit/>
          </a:bodyPr>
          <a:lstStyle/>
          <a:p>
            <a:pPr rtl="0">
              <a:spcAft>
                <a:spcPts val="600"/>
              </a:spcAft>
            </a:pPr>
            <a:fld id="{DBA1B0FB-D917-4C8C-928F-313BD683BF39}" type="slidenum">
              <a:rPr lang="en-US" altLang="ja-JP" smtClean="0"/>
              <a:pPr rtl="0">
                <a:spcAft>
                  <a:spcPts val="600"/>
                </a:spcAft>
              </a:pPr>
              <a:t>5</a:t>
            </a:fld>
            <a:endParaRPr lang="ja-JP"/>
          </a:p>
        </p:txBody>
      </p:sp>
      <p:pic>
        <p:nvPicPr>
          <p:cNvPr id="4100" name="Picture 4" descr="くも膜下出血とは－脳卒中のなかで最も生命の危険が大きい | メディカルノート">
            <a:extLst>
              <a:ext uri="{FF2B5EF4-FFF2-40B4-BE49-F238E27FC236}">
                <a16:creationId xmlns:a16="http://schemas.microsoft.com/office/drawing/2014/main" id="{7CCFE732-6C05-DC66-662B-9F5A5EB95733}"/>
              </a:ext>
            </a:extLst>
          </p:cNvPr>
          <p:cNvPicPr>
            <a:picLocks noGrp="1" noChangeAspect="1" noChangeArrowheads="1"/>
          </p:cNvPicPr>
          <p:nvPr>
            <p:ph type="pic" sz="quarter" idx="16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0" b="8190"/>
          <a:stretch>
            <a:fillRect/>
          </a:stretch>
        </p:blipFill>
        <p:spPr bwMode="auto">
          <a:xfrm>
            <a:off x="2860766" y="196900"/>
            <a:ext cx="8961120" cy="646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71CFE8AD-14B6-DF6C-83C2-CCE022FCE5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065213" y="1514582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021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5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タイトル 13">
            <a:extLst>
              <a:ext uri="{FF2B5EF4-FFF2-40B4-BE49-F238E27FC236}">
                <a16:creationId xmlns:a16="http://schemas.microsoft.com/office/drawing/2014/main" id="{C15EE852-24F1-4643-8082-AB45CFF2B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ja-JP" altLang="en-US" dirty="0"/>
              <a:t>クモ膜下出血</a:t>
            </a:r>
            <a:endParaRPr lang="ja-JP" dirty="0"/>
          </a:p>
        </p:txBody>
      </p:sp>
      <p:sp>
        <p:nvSpPr>
          <p:cNvPr id="15" name="コンテンツ プレースホルダー 14">
            <a:extLst>
              <a:ext uri="{FF2B5EF4-FFF2-40B4-BE49-F238E27FC236}">
                <a16:creationId xmlns:a16="http://schemas.microsoft.com/office/drawing/2014/main" id="{4139825C-53C7-44F4-A064-9795CECD08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ja-JP"/>
              <a:t>Walt Disney</a:t>
            </a:r>
          </a:p>
          <a:p>
            <a:pPr rtl="0"/>
            <a:endParaRPr lang="ja-JP" dirty="0"/>
          </a:p>
        </p:txBody>
      </p:sp>
      <p:sp>
        <p:nvSpPr>
          <p:cNvPr id="19" name="日付プレースホルダー 18">
            <a:extLst>
              <a:ext uri="{FF2B5EF4-FFF2-40B4-BE49-F238E27FC236}">
                <a16:creationId xmlns:a16="http://schemas.microsoft.com/office/drawing/2014/main" id="{386DB667-0553-4FB8-B0E0-776539934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ja-JP"/>
              <a:t>20XX 年 2 月 2 日 火曜日</a:t>
            </a:r>
            <a:endParaRPr lang="ja-JP" dirty="0"/>
          </a:p>
        </p:txBody>
      </p:sp>
      <p:sp>
        <p:nvSpPr>
          <p:cNvPr id="20" name="フッター プレースホルダー 19">
            <a:extLst>
              <a:ext uri="{FF2B5EF4-FFF2-40B4-BE49-F238E27FC236}">
                <a16:creationId xmlns:a16="http://schemas.microsoft.com/office/drawing/2014/main" id="{C77C6228-C5A8-44DC-ABD7-A22A4475D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ja-JP"/>
              <a:t>サンプル フッター テキスト</a:t>
            </a:r>
          </a:p>
        </p:txBody>
      </p:sp>
      <p:sp>
        <p:nvSpPr>
          <p:cNvPr id="21" name="スライド番号プレースホルダー 20">
            <a:extLst>
              <a:ext uri="{FF2B5EF4-FFF2-40B4-BE49-F238E27FC236}">
                <a16:creationId xmlns:a16="http://schemas.microsoft.com/office/drawing/2014/main" id="{1C563B34-DD53-4FB1-B8C2-8914E01C6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BA1B0FB-D917-4C8C-928F-313BD683BF39}" type="slidenum">
              <a:rPr lang="en-US" altLang="ja-JP" smtClean="0"/>
              <a:pPr rtl="0"/>
              <a:t>6</a:t>
            </a:fld>
            <a:endParaRPr lang="ja-JP"/>
          </a:p>
        </p:txBody>
      </p:sp>
      <p:pic>
        <p:nvPicPr>
          <p:cNvPr id="18" name="図プレースホルダー 17" descr="ホワイト ボードに描いている人">
            <a:extLst>
              <a:ext uri="{FF2B5EF4-FFF2-40B4-BE49-F238E27FC236}">
                <a16:creationId xmlns:a16="http://schemas.microsoft.com/office/drawing/2014/main" id="{301557C2-9072-409B-88EC-E8577CEFCAFB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37544" y="1371513"/>
            <a:ext cx="5132387" cy="5132388"/>
          </a:xfrm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8804FBB3-1D7F-877D-7ED3-EA1F659EA1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765175"/>
            <a:ext cx="5923735" cy="573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くも膜下出血について ｜ くも膜下出血の症状と治療法 ｜横浜新都市脳神経外科病院">
            <a:extLst>
              <a:ext uri="{FF2B5EF4-FFF2-40B4-BE49-F238E27FC236}">
                <a16:creationId xmlns:a16="http://schemas.microsoft.com/office/drawing/2014/main" id="{0E80B564-661D-1D47-D611-DD8B63BB28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65" y="1469528"/>
            <a:ext cx="5693183" cy="5034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録音したサウンド">
            <a:hlinkClick r:id="" action="ppaction://media"/>
            <a:extLst>
              <a:ext uri="{FF2B5EF4-FFF2-40B4-BE49-F238E27FC236}">
                <a16:creationId xmlns:a16="http://schemas.microsoft.com/office/drawing/2014/main" id="{D1D0AD5B-09C2-92FC-152A-E22192CCF5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972746" y="4643063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18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4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3DFloatVTI">
  <a:themeElements>
    <a:clrScheme name="Float">
      <a:dk1>
        <a:sysClr val="windowText" lastClr="000000"/>
      </a:dk1>
      <a:lt1>
        <a:sysClr val="window" lastClr="FFFFFF"/>
      </a:lt1>
      <a:dk2>
        <a:srgbClr val="1B192E"/>
      </a:dk2>
      <a:lt2>
        <a:srgbClr val="EAE5EB"/>
      </a:lt2>
      <a:accent1>
        <a:srgbClr val="13BE89"/>
      </a:accent1>
      <a:accent2>
        <a:srgbClr val="12B1BF"/>
      </a:accent2>
      <a:accent3>
        <a:srgbClr val="D40AA8"/>
      </a:accent3>
      <a:accent4>
        <a:srgbClr val="B86E62"/>
      </a:accent4>
      <a:accent5>
        <a:srgbClr val="A3A3C1"/>
      </a:accent5>
      <a:accent6>
        <a:srgbClr val="37335B"/>
      </a:accent6>
      <a:hlink>
        <a:srgbClr val="0066FF"/>
      </a:hlink>
      <a:folHlink>
        <a:srgbClr val="666699"/>
      </a:folHlink>
    </a:clrScheme>
    <a:fontScheme name="Float">
      <a:majorFont>
        <a:latin typeface="Meiryo UI"/>
        <a:ea typeface=""/>
        <a:cs typeface=""/>
      </a:majorFont>
      <a:minorFont>
        <a:latin typeface="Meiryo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74515675.tgt.Office_50301110_TF33713516_Win32_OJ112196127" id="{C868A859-E2DF-4C56-8BB7-FE9F29452772}" vid="{0784E506-B9C8-465F-AA3A-AC70BA82275C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6CD96BF049F78D4D9D7C6145AFDB9EE8" ma:contentTypeVersion="2" ma:contentTypeDescription="新しいドキュメントを作成します。" ma:contentTypeScope="" ma:versionID="110ae1e1ec9fe7c88ace27fb820769ff">
  <xsd:schema xmlns:xsd="http://www.w3.org/2001/XMLSchema" xmlns:xs="http://www.w3.org/2001/XMLSchema" xmlns:p="http://schemas.microsoft.com/office/2006/metadata/properties" xmlns:ns2="ee4af231-295f-46cc-a00d-13be8661d93d" targetNamespace="http://schemas.microsoft.com/office/2006/metadata/properties" ma:root="true" ma:fieldsID="176a9678193ee8009a4452bebd742213" ns2:_="">
    <xsd:import namespace="ee4af231-295f-46cc-a00d-13be8661d93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4af231-295f-46cc-a00d-13be8661d93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04751AB-E840-446F-8D49-E697067EC88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0811A92-D464-4AC4-A396-BA73B10CEEAC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66F37EFC-1A50-4DFC-89F7-6DEDB25754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e4af231-295f-46cc-a00d-13be8661d93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{6733E809-EFC4-4651-B801-DC1CA1F55A10}tf33713516_win32</Template>
  <TotalTime>51</TotalTime>
  <Words>143</Words>
  <Application>Microsoft Office PowerPoint</Application>
  <PresentationFormat>ワイド画面</PresentationFormat>
  <Paragraphs>32</Paragraphs>
  <Slides>6</Slides>
  <Notes>3</Notes>
  <HiddenSlides>0</HiddenSlides>
  <MMClips>5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0" baseType="lpstr">
      <vt:lpstr>Meiryo UI</vt:lpstr>
      <vt:lpstr>Arial</vt:lpstr>
      <vt:lpstr>Calibri</vt:lpstr>
      <vt:lpstr>3DFloatVTI</vt:lpstr>
      <vt:lpstr>脳血管疾患</vt:lpstr>
      <vt:lpstr>PowerPoint プレゼンテーション</vt:lpstr>
      <vt:lpstr>PowerPoint プレゼンテーション</vt:lpstr>
      <vt:lpstr>脳梗塞</vt:lpstr>
      <vt:lpstr>脳出血</vt:lpstr>
      <vt:lpstr>クモ膜下出血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脳血管疾患</dc:title>
  <dc:creator>宮川 三平</dc:creator>
  <cp:lastModifiedBy>三平 宮川</cp:lastModifiedBy>
  <cp:revision>3</cp:revision>
  <dcterms:created xsi:type="dcterms:W3CDTF">2022-09-27T20:39:56Z</dcterms:created>
  <dcterms:modified xsi:type="dcterms:W3CDTF">2023-09-20T10:20:44Z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0x0101006CD96BF049F78D4D9D7C6145AFDB9EE8</vt:lpwstr>
  </property>
</Properties>
</file>