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76" r:id="rId3"/>
    <p:sldId id="277" r:id="rId4"/>
    <p:sldId id="260" r:id="rId5"/>
    <p:sldId id="273" r:id="rId6"/>
    <p:sldId id="268" r:id="rId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310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187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95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917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38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4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39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9448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1319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2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09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202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24" r:id="rId5"/>
    <p:sldLayoutId id="2147483718" r:id="rId6"/>
    <p:sldLayoutId id="2147483719" r:id="rId7"/>
    <p:sldLayoutId id="2147483720" r:id="rId8"/>
    <p:sldLayoutId id="2147483723" r:id="rId9"/>
    <p:sldLayoutId id="2147483721" r:id="rId10"/>
    <p:sldLayoutId id="2147483722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hyperlink" Target="http://www.google.co.jp/url?sa=i&amp;rct=j&amp;q=&amp;esrc=s&amp;source=images&amp;cd=&amp;cad=rja&amp;uact=8&amp;ved=0ahUKEwi17O_F5qPMAhXlJqYKHUATCVAQjRwIBw&amp;url=http%3A%2F%2Fblog.livedoor.jp%2Fkenta_futami%2Farchives%2F53617.html&amp;bvm=bv.119745492,d.dGY&amp;psig=AFQjCNHFxZcT1U2rYJWyyeyawg9r0UAE5w&amp;ust=1461467921491295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5F6D6EC1-792E-46A7-BB3F-77D6B7B95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805" y="863695"/>
            <a:ext cx="3980985" cy="3779995"/>
          </a:xfrm>
        </p:spPr>
        <p:txBody>
          <a:bodyPr anchor="ctr">
            <a:normAutofit/>
          </a:bodyPr>
          <a:lstStyle/>
          <a:p>
            <a:r>
              <a:rPr lang="ja-JP" altLang="en-US" dirty="0"/>
              <a:t>筋肉の構造と機能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1E7F859-19EC-482C-9F12-F55C7560F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621" y="4739780"/>
            <a:ext cx="3511233" cy="1147054"/>
          </a:xfrm>
        </p:spPr>
        <p:txBody>
          <a:bodyPr anchor="t">
            <a:normAutofit/>
          </a:bodyPr>
          <a:lstStyle/>
          <a:p>
            <a:endParaRPr kumimoji="1" lang="ja-JP" altLang="en-US" sz="22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23A1B4-64A1-4F8F-9470-CB60BF91D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8" r="21655" b="-1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43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618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092390" y="-650193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筋の構造①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807"/>
            <a:ext cx="12192000" cy="636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56216" y="477715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6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273360" y="-571500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筋の構造②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71500"/>
            <a:ext cx="12009862" cy="619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74560" y="14645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6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114693" y="-669648"/>
            <a:ext cx="8229600" cy="1143000"/>
          </a:xfrm>
        </p:spPr>
        <p:txBody>
          <a:bodyPr/>
          <a:lstStyle/>
          <a:p>
            <a:r>
              <a:rPr kumimoji="1" lang="ja-JP" altLang="en-US" dirty="0"/>
              <a:t>筋の収縮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352"/>
            <a:ext cx="12192000" cy="6493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12830" y="554306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1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/>
              <a:t>筋肉の収縮：アクチンとミオシンの結合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 descr="Ca2＋による骨格筋収縮の開始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1887200" cy="6724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3000" y="203606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1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69517" y="-34483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6000" dirty="0"/>
              <a:t>筋原繊維の収縮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6" name="Picture 2" descr="http://livedoor.blogimg.jp/kenta_futami/imgs/8/1/815ce1ef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12192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録音されたサウンド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3677" y="3340244"/>
            <a:ext cx="579120" cy="57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412429"/>
      </a:dk2>
      <a:lt2>
        <a:srgbClr val="E5E2E8"/>
      </a:lt2>
      <a:accent1>
        <a:srgbClr val="78AE44"/>
      </a:accent1>
      <a:accent2>
        <a:srgbClr val="9DA838"/>
      </a:accent2>
      <a:accent3>
        <a:srgbClr val="C19B4C"/>
      </a:accent3>
      <a:accent4>
        <a:srgbClr val="B15A3B"/>
      </a:accent4>
      <a:accent5>
        <a:srgbClr val="C34D5E"/>
      </a:accent5>
      <a:accent6>
        <a:srgbClr val="B13B7E"/>
      </a:accent6>
      <a:hlink>
        <a:srgbClr val="C4504E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29</Words>
  <Application>Microsoft Office PowerPoint</Application>
  <PresentationFormat>ワイド画面</PresentationFormat>
  <Paragraphs>6</Paragraphs>
  <Slides>6</Slides>
  <Notes>0</Notes>
  <HiddenSlides>0</HiddenSlides>
  <MMClips>6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0" baseType="lpstr">
      <vt:lpstr>HGｺﾞｼｯｸE</vt:lpstr>
      <vt:lpstr>Gill Sans MT</vt:lpstr>
      <vt:lpstr>Wingdings 2</vt:lpstr>
      <vt:lpstr>DividendVTI</vt:lpstr>
      <vt:lpstr>筋肉の構造と機能</vt:lpstr>
      <vt:lpstr>筋の構造①</vt:lpstr>
      <vt:lpstr>筋の構造②</vt:lpstr>
      <vt:lpstr>筋の収縮</vt:lpstr>
      <vt:lpstr>筋肉の収縮：アクチンとミオシンの結合</vt:lpstr>
      <vt:lpstr>筋原繊維の収縮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筋の構造と機能</dc:title>
  <dc:creator>三平 宮川</dc:creator>
  <cp:lastModifiedBy>宮川　三平</cp:lastModifiedBy>
  <cp:revision>5</cp:revision>
  <dcterms:created xsi:type="dcterms:W3CDTF">2019-08-23T05:52:07Z</dcterms:created>
  <dcterms:modified xsi:type="dcterms:W3CDTF">2020-09-13T08:10:49Z</dcterms:modified>
</cp:coreProperties>
</file>