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7" r:id="rId2"/>
    <p:sldId id="259" r:id="rId3"/>
    <p:sldId id="267" r:id="rId4"/>
    <p:sldId id="262" r:id="rId5"/>
    <p:sldId id="264" r:id="rId6"/>
    <p:sldId id="26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3" autoAdjust="0"/>
    <p:restoredTop sz="94660"/>
  </p:normalViewPr>
  <p:slideViewPr>
    <p:cSldViewPr snapToGrid="0">
      <p:cViewPr varScale="1">
        <p:scale>
          <a:sx n="91" d="100"/>
          <a:sy n="91" d="100"/>
        </p:scale>
        <p:origin x="72" y="4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4/3/2023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4/3/2023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4/3/2023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4/3/2023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4/3/2023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4/3/2023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4/3/2023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4/3/2023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4/3/2023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4/3/2023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4/3/2023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4/3/2023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ja.wikipedia.org/wiki/%E3%83%95%E3%82%A1%E3%82%A4%E3%83%AB:Blacksmoker_in_Atlantic_Ocean.jp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www.a.u-tokyo.ac.jp/topics/2011/20111011-1-1.pn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hyperlink" Target="http://enzyme13.bt.a.u-tokyo.ac.jp/wakagi/Fig2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タイトル 3"/>
          <p:cNvSpPr>
            <a:spLocks noGrp="1"/>
          </p:cNvSpPr>
          <p:nvPr>
            <p:ph type="title"/>
          </p:nvPr>
        </p:nvSpPr>
        <p:spPr>
          <a:xfrm>
            <a:off x="1981200" y="-9525"/>
            <a:ext cx="9590690" cy="1143000"/>
          </a:xfrm>
        </p:spPr>
        <p:txBody>
          <a:bodyPr>
            <a:normAutofit/>
          </a:bodyPr>
          <a:lstStyle/>
          <a:p>
            <a:r>
              <a:rPr lang="ja-JP" altLang="en-US" dirty="0"/>
              <a:t>　宇宙の誕生（</a:t>
            </a:r>
            <a:r>
              <a:rPr lang="en-US" altLang="ja-JP" dirty="0"/>
              <a:t>137</a:t>
            </a:r>
            <a:r>
              <a:rPr lang="ja-JP" altLang="en-US" dirty="0"/>
              <a:t>～</a:t>
            </a:r>
            <a:r>
              <a:rPr lang="en-US" altLang="ja-JP" dirty="0"/>
              <a:t>138</a:t>
            </a:r>
            <a:r>
              <a:rPr lang="ja-JP" altLang="en-US" dirty="0"/>
              <a:t>億年前）</a:t>
            </a:r>
          </a:p>
        </p:txBody>
      </p:sp>
      <p:sp>
        <p:nvSpPr>
          <p:cNvPr id="38915" name="コンテンツ プレースホルダー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ja-JP" altLang="en-US"/>
          </a:p>
        </p:txBody>
      </p:sp>
      <p:pic>
        <p:nvPicPr>
          <p:cNvPr id="38916" name="Picture 2" descr="C:\Users\宮川三平\Pictures\宇宙誕生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497" y="908051"/>
            <a:ext cx="11051627" cy="561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0969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タイトル 1"/>
          <p:cNvSpPr>
            <a:spLocks noGrp="1"/>
          </p:cNvSpPr>
          <p:nvPr>
            <p:ph type="title"/>
          </p:nvPr>
        </p:nvSpPr>
        <p:spPr>
          <a:xfrm>
            <a:off x="1967948" y="293307"/>
            <a:ext cx="8229600" cy="1143001"/>
          </a:xfrm>
        </p:spPr>
        <p:txBody>
          <a:bodyPr>
            <a:normAutofit fontScale="90000"/>
          </a:bodyPr>
          <a:lstStyle/>
          <a:p>
            <a:pPr algn="r"/>
            <a:r>
              <a:rPr lang="ja-JP" altLang="en-US" dirty="0"/>
              <a:t>最初の恒星＝ファーストスター　　（</a:t>
            </a:r>
            <a:r>
              <a:rPr lang="en-US" altLang="ja-JP" dirty="0"/>
              <a:t>134</a:t>
            </a:r>
            <a:r>
              <a:rPr lang="ja-JP" altLang="en-US" dirty="0"/>
              <a:t>億年前）</a:t>
            </a:r>
          </a:p>
        </p:txBody>
      </p:sp>
      <p:sp>
        <p:nvSpPr>
          <p:cNvPr id="39939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ja-JP" altLang="en-US"/>
          </a:p>
        </p:txBody>
      </p:sp>
      <p:pic>
        <p:nvPicPr>
          <p:cNvPr id="39940" name="Picture 2" descr="C:\Users\宮川三平\Pictures\the first sa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9106" y="1524000"/>
            <a:ext cx="8713787" cy="51778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082143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73426" y="377550"/>
            <a:ext cx="10058400" cy="1371600"/>
          </a:xfrm>
        </p:spPr>
        <p:txBody>
          <a:bodyPr/>
          <a:lstStyle/>
          <a:p>
            <a:pPr algn="ctr"/>
            <a:r>
              <a:rPr lang="ja-JP" altLang="en-US" dirty="0"/>
              <a:t>太陽系・地球誕生（</a:t>
            </a:r>
            <a:r>
              <a:rPr lang="en-US" altLang="ja-JP" dirty="0"/>
              <a:t>46</a:t>
            </a:r>
            <a:r>
              <a:rPr lang="ja-JP" altLang="en-US" dirty="0"/>
              <a:t>億年前）</a:t>
            </a:r>
            <a:endParaRPr kumimoji="1" lang="ja-JP" altLang="en-US" dirty="0"/>
          </a:p>
        </p:txBody>
      </p:sp>
      <p:pic>
        <p:nvPicPr>
          <p:cNvPr id="4" name="コンテンツ プレースホルダー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510611"/>
            <a:ext cx="11158330" cy="4664901"/>
          </a:xfrm>
        </p:spPr>
      </p:pic>
    </p:spTree>
    <p:extLst>
      <p:ext uri="{BB962C8B-B14F-4D97-AF65-F5344CB8AC3E}">
        <p14:creationId xmlns:p14="http://schemas.microsoft.com/office/powerpoint/2010/main" val="3701966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タイトル 1"/>
          <p:cNvSpPr>
            <a:spLocks noGrp="1"/>
          </p:cNvSpPr>
          <p:nvPr>
            <p:ph type="title"/>
          </p:nvPr>
        </p:nvSpPr>
        <p:spPr>
          <a:xfrm>
            <a:off x="394138" y="-171450"/>
            <a:ext cx="11797862" cy="1143000"/>
          </a:xfrm>
        </p:spPr>
        <p:txBody>
          <a:bodyPr>
            <a:normAutofit fontScale="90000"/>
          </a:bodyPr>
          <a:lstStyle/>
          <a:p>
            <a:r>
              <a:rPr lang="ja-JP" altLang="en-US" dirty="0"/>
              <a:t>最初の生命が誕生した熱水噴出孔（</a:t>
            </a:r>
            <a:r>
              <a:rPr lang="en-US" altLang="ja-JP" dirty="0"/>
              <a:t>40</a:t>
            </a:r>
            <a:r>
              <a:rPr lang="ja-JP" altLang="en-US" dirty="0"/>
              <a:t>億年前）</a:t>
            </a:r>
          </a:p>
        </p:txBody>
      </p:sp>
      <p:sp>
        <p:nvSpPr>
          <p:cNvPr id="43011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ja-JP" altLang="en-US"/>
          </a:p>
        </p:txBody>
      </p:sp>
      <p:pic>
        <p:nvPicPr>
          <p:cNvPr id="43012" name="Picture 2" descr="http://upload.wikimedia.org/wikipedia/commons/thumb/6/6f/Blacksmoker_in_Atlantic_Ocean.jpg/220px-Blacksmoker_in_Atlantic_Ocean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4825" y="908050"/>
            <a:ext cx="8642350" cy="5761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7695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2" descr="C:\Users\宮川三平\Desktop\生命はたんぱく質から始まった？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-603250"/>
            <a:ext cx="9115425" cy="860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49282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タイトル 1"/>
          <p:cNvSpPr>
            <a:spLocks noGrp="1"/>
          </p:cNvSpPr>
          <p:nvPr>
            <p:ph type="title"/>
          </p:nvPr>
        </p:nvSpPr>
        <p:spPr>
          <a:xfrm>
            <a:off x="1066800" y="212116"/>
            <a:ext cx="10058400" cy="1371600"/>
          </a:xfrm>
        </p:spPr>
        <p:txBody>
          <a:bodyPr/>
          <a:lstStyle/>
          <a:p>
            <a:r>
              <a:rPr lang="ja-JP" altLang="en-US" dirty="0"/>
              <a:t>　　　共通祖先（コモノート）</a:t>
            </a:r>
          </a:p>
        </p:txBody>
      </p:sp>
      <p:sp>
        <p:nvSpPr>
          <p:cNvPr id="45059" name="コンテンツ プレースホルダ 2"/>
          <p:cNvSpPr>
            <a:spLocks noGrp="1"/>
          </p:cNvSpPr>
          <p:nvPr>
            <p:ph idx="1"/>
          </p:nvPr>
        </p:nvSpPr>
        <p:spPr>
          <a:xfrm>
            <a:off x="1066800" y="1400754"/>
            <a:ext cx="10058400" cy="39319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800" b="1" dirty="0"/>
              <a:t>超好熱菌　　→→</a:t>
            </a:r>
            <a:r>
              <a:rPr lang="zh-TW" altLang="en-US" sz="28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好熱性古細菌</a:t>
            </a:r>
            <a:endParaRPr lang="ja-JP" altLang="en-US" sz="2800" b="1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pic>
        <p:nvPicPr>
          <p:cNvPr id="45060" name="Picture 2" descr="図１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113" y="2027447"/>
            <a:ext cx="5054394" cy="46031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1" name="Picture 4" descr="http://enzyme13.bt.a.u-tokyo.ac.jp/wakagi/Fig2s.png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0707" y="2027446"/>
            <a:ext cx="4467293" cy="4367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765175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シャボン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TC103457510[[fn=シャボン]]</Template>
  <TotalTime>219</TotalTime>
  <Words>56</Words>
  <Application>Microsoft Office PowerPoint</Application>
  <PresentationFormat>ワイド画面</PresentationFormat>
  <Paragraphs>6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0" baseType="lpstr">
      <vt:lpstr>ＭＳ 明朝</vt:lpstr>
      <vt:lpstr>Century Gothic</vt:lpstr>
      <vt:lpstr>Garamond</vt:lpstr>
      <vt:lpstr>シャボン</vt:lpstr>
      <vt:lpstr>　宇宙の誕生（137～138億年前）</vt:lpstr>
      <vt:lpstr>最初の恒星＝ファーストスター　　（134億年前）</vt:lpstr>
      <vt:lpstr>太陽系・地球誕生（46億年前）</vt:lpstr>
      <vt:lpstr>最初の生命が誕生した熱水噴出孔（40億年前）</vt:lpstr>
      <vt:lpstr>PowerPoint プレゼンテーション</vt:lpstr>
      <vt:lpstr>　　　共通祖先（コモノート）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宇宙の誕生</dc:title>
  <dc:creator>宮川 三平</dc:creator>
  <cp:lastModifiedBy>宮川 三平</cp:lastModifiedBy>
  <cp:revision>6</cp:revision>
  <dcterms:created xsi:type="dcterms:W3CDTF">2014-10-05T10:57:57Z</dcterms:created>
  <dcterms:modified xsi:type="dcterms:W3CDTF">2023-04-03T07:08:36Z</dcterms:modified>
</cp:coreProperties>
</file>