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61" r:id="rId4"/>
    <p:sldId id="258" r:id="rId5"/>
    <p:sldId id="259" r:id="rId6"/>
    <p:sldId id="260"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7" autoAdjust="0"/>
    <p:restoredTop sz="94660"/>
  </p:normalViewPr>
  <p:slideViewPr>
    <p:cSldViewPr snapToGrid="0">
      <p:cViewPr varScale="1">
        <p:scale>
          <a:sx n="87" d="100"/>
          <a:sy n="87" d="100"/>
        </p:scale>
        <p:origin x="57" y="4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4B76E-B62E-4812-BA7D-825654688684}"/>
              </a:ext>
            </a:extLst>
          </p:cNvPr>
          <p:cNvSpPr/>
          <p:nvPr/>
        </p:nvSpPr>
        <p:spPr>
          <a:xfrm>
            <a:off x="0" y="914400"/>
            <a:ext cx="12192000" cy="5029200"/>
          </a:xfrm>
          <a:prstGeom prst="rect">
            <a:avLst/>
          </a:prstGeom>
          <a:pattFill prst="lgGrid">
            <a:fgClr>
              <a:schemeClr val="tx2">
                <a:lumMod val="10000"/>
                <a:lumOff val="90000"/>
              </a:schemeClr>
            </a:fgClr>
            <a:bgClr>
              <a:schemeClr val="bg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77EF05D1-197A-4EB5-A82C-7DC2425B571D}"/>
              </a:ext>
            </a:extLst>
          </p:cNvPr>
          <p:cNvSpPr/>
          <p:nvPr/>
        </p:nvSpPr>
        <p:spPr>
          <a:xfrm>
            <a:off x="639413" y="2818150"/>
            <a:ext cx="10913175" cy="257181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2CFFE35-CB40-419E-BEDE-1E852C7CCCA9}"/>
              </a:ext>
            </a:extLst>
          </p:cNvPr>
          <p:cNvSpPr>
            <a:spLocks noGrp="1"/>
          </p:cNvSpPr>
          <p:nvPr>
            <p:ph type="ctrTitle"/>
          </p:nvPr>
        </p:nvSpPr>
        <p:spPr>
          <a:xfrm>
            <a:off x="1106424" y="3154680"/>
            <a:ext cx="9994392" cy="1335024"/>
          </a:xfrm>
        </p:spPr>
        <p:txBody>
          <a:bodyPr anchor="b"/>
          <a:lstStyle>
            <a:lvl1pPr algn="l">
              <a:lnSpc>
                <a:spcPct val="105000"/>
              </a:lnSpc>
              <a:defRPr sz="8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F566B81-8E0E-4B31-9B8A-AD8615CF52A3}"/>
              </a:ext>
            </a:extLst>
          </p:cNvPr>
          <p:cNvSpPr>
            <a:spLocks noGrp="1"/>
          </p:cNvSpPr>
          <p:nvPr>
            <p:ph type="subTitle" idx="1"/>
          </p:nvPr>
        </p:nvSpPr>
        <p:spPr>
          <a:xfrm>
            <a:off x="1091184" y="4489704"/>
            <a:ext cx="10009632" cy="768096"/>
          </a:xfrm>
        </p:spPr>
        <p:txBody>
          <a:bodyPr lIns="109728" tIns="109728" rIns="109728" bIns="91440" anchor="ctr"/>
          <a:lstStyle>
            <a:lvl1pPr marL="0" indent="0" algn="l">
              <a:buNone/>
              <a:defRPr sz="2400" b="1"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F2E3122-8086-4B62-A94B-822FD6B44DEA}"/>
              </a:ext>
            </a:extLst>
          </p:cNvPr>
          <p:cNvSpPr>
            <a:spLocks noGrp="1"/>
          </p:cNvSpPr>
          <p:nvPr>
            <p:ph type="dt" sz="half" idx="10"/>
          </p:nvPr>
        </p:nvSpPr>
        <p:spPr/>
        <p:txBody>
          <a:bodyPr/>
          <a:lstStyle/>
          <a:p>
            <a:fld id="{969B18AD-F44F-484C-A3D2-C5EF8D94DE24}" type="datetime1">
              <a:rPr lang="en-US" smtClean="0"/>
              <a:t>5/10/2023</a:t>
            </a:fld>
            <a:endParaRPr lang="en-US" dirty="0"/>
          </a:p>
        </p:txBody>
      </p:sp>
      <p:sp>
        <p:nvSpPr>
          <p:cNvPr id="5" name="Footer Placeholder 4">
            <a:extLst>
              <a:ext uri="{FF2B5EF4-FFF2-40B4-BE49-F238E27FC236}">
                <a16:creationId xmlns:a16="http://schemas.microsoft.com/office/drawing/2014/main" id="{9B4D9890-8F9E-40E4-9E32-1481709B286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0EC4A2E-05AC-44E3-B11A-086CA9066B6A}"/>
              </a:ext>
            </a:extLst>
          </p:cNvPr>
          <p:cNvSpPr>
            <a:spLocks noGrp="1"/>
          </p:cNvSpPr>
          <p:nvPr>
            <p:ph type="sldNum" sz="quarter" idx="12"/>
          </p:nvPr>
        </p:nvSpPr>
        <p:spPr/>
        <p:txBody>
          <a:bodyPr/>
          <a:lstStyle/>
          <a:p>
            <a:fld id="{6E16B81F-97CD-4934-852B-F0AECFD05DB5}" type="slidenum">
              <a:rPr lang="en-US" smtClean="0"/>
              <a:t>‹#›</a:t>
            </a:fld>
            <a:endParaRPr lang="en-US"/>
          </a:p>
        </p:txBody>
      </p:sp>
    </p:spTree>
    <p:extLst>
      <p:ext uri="{BB962C8B-B14F-4D97-AF65-F5344CB8AC3E}">
        <p14:creationId xmlns:p14="http://schemas.microsoft.com/office/powerpoint/2010/main" val="189911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EAAC2-5C8E-4AC4-A655-1BBB12DEF8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ADEA25-8853-4480-B177-F6FB3A9133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630C9A-FAAB-4907-9074-ED83F2914AC3}"/>
              </a:ext>
            </a:extLst>
          </p:cNvPr>
          <p:cNvSpPr>
            <a:spLocks noGrp="1"/>
          </p:cNvSpPr>
          <p:nvPr>
            <p:ph type="dt" sz="half" idx="10"/>
          </p:nvPr>
        </p:nvSpPr>
        <p:spPr/>
        <p:txBody>
          <a:bodyPr/>
          <a:lstStyle/>
          <a:p>
            <a:fld id="{AC6897D3-3687-4972-B93C-3CFDF36BF9D2}" type="datetime1">
              <a:rPr lang="en-US" smtClean="0"/>
              <a:t>5/10/2023</a:t>
            </a:fld>
            <a:endParaRPr lang="en-US"/>
          </a:p>
        </p:txBody>
      </p:sp>
      <p:sp>
        <p:nvSpPr>
          <p:cNvPr id="5" name="Footer Placeholder 4">
            <a:extLst>
              <a:ext uri="{FF2B5EF4-FFF2-40B4-BE49-F238E27FC236}">
                <a16:creationId xmlns:a16="http://schemas.microsoft.com/office/drawing/2014/main" id="{713E74C0-6AA6-4DAA-B696-21A593BFA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7C47E9-9A55-415E-8340-5E2B5BD2D75F}"/>
              </a:ext>
            </a:extLst>
          </p:cNvPr>
          <p:cNvSpPr>
            <a:spLocks noGrp="1"/>
          </p:cNvSpPr>
          <p:nvPr>
            <p:ph type="sldNum" sz="quarter" idx="12"/>
          </p:nvPr>
        </p:nvSpPr>
        <p:spPr/>
        <p:txBody>
          <a:bodyPr/>
          <a:lstStyle/>
          <a:p>
            <a:fld id="{E20EFF4B-E35B-4DE6-97A9-05E54E649A15}" type="slidenum">
              <a:rPr lang="en-US" smtClean="0"/>
              <a:t>‹#›</a:t>
            </a:fld>
            <a:endParaRPr lang="en-US"/>
          </a:p>
        </p:txBody>
      </p:sp>
    </p:spTree>
    <p:extLst>
      <p:ext uri="{BB962C8B-B14F-4D97-AF65-F5344CB8AC3E}">
        <p14:creationId xmlns:p14="http://schemas.microsoft.com/office/powerpoint/2010/main" val="120055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B55E48E5-4047-441F-8F68-CAA0E5D3128A}"/>
              </a:ext>
            </a:extLst>
          </p:cNvPr>
          <p:cNvSpPr>
            <a:spLocks noGrp="1"/>
          </p:cNvSpPr>
          <p:nvPr>
            <p:ph type="body" orient="vert" idx="1"/>
          </p:nvPr>
        </p:nvSpPr>
        <p:spPr>
          <a:xfrm>
            <a:off x="639413" y="365125"/>
            <a:ext cx="7933087"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B2861A-99E0-4DD2-8956-9C3A8BCA268B}"/>
              </a:ext>
            </a:extLst>
          </p:cNvPr>
          <p:cNvSpPr>
            <a:spLocks noGrp="1"/>
          </p:cNvSpPr>
          <p:nvPr>
            <p:ph type="dt" sz="half" idx="10"/>
          </p:nvPr>
        </p:nvSpPr>
        <p:spPr/>
        <p:txBody>
          <a:bodyPr/>
          <a:lstStyle/>
          <a:p>
            <a:fld id="{AD5CAA46-D730-4A32-BF6D-5880ED7B6ED6}" type="datetime1">
              <a:rPr lang="en-US" smtClean="0"/>
              <a:t>5/10/2023</a:t>
            </a:fld>
            <a:endParaRPr lang="en-US"/>
          </a:p>
        </p:txBody>
      </p:sp>
      <p:sp>
        <p:nvSpPr>
          <p:cNvPr id="5" name="Footer Placeholder 4">
            <a:extLst>
              <a:ext uri="{FF2B5EF4-FFF2-40B4-BE49-F238E27FC236}">
                <a16:creationId xmlns:a16="http://schemas.microsoft.com/office/drawing/2014/main" id="{6F69F9A7-D5EB-4CB0-ADF9-A2D67864A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334A46-E778-48F1-85FB-88A260599AFB}"/>
              </a:ext>
            </a:extLst>
          </p:cNvPr>
          <p:cNvSpPr>
            <a:spLocks noGrp="1"/>
          </p:cNvSpPr>
          <p:nvPr>
            <p:ph type="sldNum" sz="quarter" idx="12"/>
          </p:nvPr>
        </p:nvSpPr>
        <p:spPr/>
        <p:txBody>
          <a:bodyPr/>
          <a:lstStyle/>
          <a:p>
            <a:fld id="{E20EFF4B-E35B-4DE6-97A9-05E54E649A15}" type="slidenum">
              <a:rPr lang="en-US" smtClean="0"/>
              <a:t>‹#›</a:t>
            </a:fld>
            <a:endParaRPr lang="en-US"/>
          </a:p>
        </p:txBody>
      </p:sp>
      <p:sp>
        <p:nvSpPr>
          <p:cNvPr id="2" name="Vertical Title 1">
            <a:extLst>
              <a:ext uri="{FF2B5EF4-FFF2-40B4-BE49-F238E27FC236}">
                <a16:creationId xmlns:a16="http://schemas.microsoft.com/office/drawing/2014/main" id="{DB987D44-2EFA-42B2-8345-F3CB14FC88AA}"/>
              </a:ext>
            </a:extLst>
          </p:cNvPr>
          <p:cNvSpPr>
            <a:spLocks noGrp="1"/>
          </p:cNvSpPr>
          <p:nvPr>
            <p:ph type="title" orient="vert"/>
          </p:nvPr>
        </p:nvSpPr>
        <p:spPr>
          <a:xfrm>
            <a:off x="8724899" y="365125"/>
            <a:ext cx="2827687" cy="5811838"/>
          </a:xfrm>
        </p:spPr>
        <p:txBody>
          <a:bodyPr vert="eaVert"/>
          <a:lstStyle/>
          <a:p>
            <a:r>
              <a:rPr lang="en-US"/>
              <a:t>Click to edit Master title style</a:t>
            </a:r>
            <a:endParaRPr lang="en-US" dirty="0"/>
          </a:p>
        </p:txBody>
      </p:sp>
    </p:spTree>
    <p:extLst>
      <p:ext uri="{BB962C8B-B14F-4D97-AF65-F5344CB8AC3E}">
        <p14:creationId xmlns:p14="http://schemas.microsoft.com/office/powerpoint/2010/main" val="779217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999A3-430D-4D78-9DF7-56578715E7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1B09F0-EED8-49A3-8DEB-65D7E568F9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733971-B6D0-433D-83AE-34616CE6E557}"/>
              </a:ext>
            </a:extLst>
          </p:cNvPr>
          <p:cNvSpPr>
            <a:spLocks noGrp="1"/>
          </p:cNvSpPr>
          <p:nvPr>
            <p:ph type="dt" sz="half" idx="10"/>
          </p:nvPr>
        </p:nvSpPr>
        <p:spPr/>
        <p:txBody>
          <a:bodyPr/>
          <a:lstStyle/>
          <a:p>
            <a:fld id="{C4B0D2D1-B868-4347-B796-3B5A5EB129FF}" type="datetime1">
              <a:rPr lang="en-US" smtClean="0"/>
              <a:t>5/10/2023</a:t>
            </a:fld>
            <a:endParaRPr lang="en-US"/>
          </a:p>
        </p:txBody>
      </p:sp>
      <p:sp>
        <p:nvSpPr>
          <p:cNvPr id="5" name="Footer Placeholder 4">
            <a:extLst>
              <a:ext uri="{FF2B5EF4-FFF2-40B4-BE49-F238E27FC236}">
                <a16:creationId xmlns:a16="http://schemas.microsoft.com/office/drawing/2014/main" id="{1F7CA778-7EAA-41F9-B37D-C8E67AE799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2F7F5B-F40C-4ECA-9FD3-760EAA21BD4E}"/>
              </a:ext>
            </a:extLst>
          </p:cNvPr>
          <p:cNvSpPr>
            <a:spLocks noGrp="1"/>
          </p:cNvSpPr>
          <p:nvPr>
            <p:ph type="sldNum" sz="quarter" idx="12"/>
          </p:nvPr>
        </p:nvSpPr>
        <p:spPr/>
        <p:txBody>
          <a:bodyPr/>
          <a:lstStyle/>
          <a:p>
            <a:fld id="{E20EFF4B-E35B-4DE6-97A9-05E54E649A15}" type="slidenum">
              <a:rPr lang="en-US" smtClean="0"/>
              <a:t>‹#›</a:t>
            </a:fld>
            <a:endParaRPr lang="en-US"/>
          </a:p>
        </p:txBody>
      </p:sp>
    </p:spTree>
    <p:extLst>
      <p:ext uri="{BB962C8B-B14F-4D97-AF65-F5344CB8AC3E}">
        <p14:creationId xmlns:p14="http://schemas.microsoft.com/office/powerpoint/2010/main" val="3760171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D79C4-5B2D-490C-A3A9-EB977CFAD192}"/>
              </a:ext>
            </a:extLst>
          </p:cNvPr>
          <p:cNvSpPr>
            <a:spLocks noGrp="1"/>
          </p:cNvSpPr>
          <p:nvPr>
            <p:ph type="title"/>
          </p:nvPr>
        </p:nvSpPr>
        <p:spPr>
          <a:xfrm>
            <a:off x="639413" y="1709738"/>
            <a:ext cx="10913175" cy="2852737"/>
          </a:xfrm>
        </p:spPr>
        <p:txBody>
          <a:bodyPr anchor="b">
            <a:normAutofit/>
          </a:bodyPr>
          <a:lstStyle>
            <a:lvl1pPr>
              <a:defRPr sz="66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CD5857-FA4D-4A9B-856D-701234DE6F78}"/>
              </a:ext>
            </a:extLst>
          </p:cNvPr>
          <p:cNvSpPr>
            <a:spLocks noGrp="1"/>
          </p:cNvSpPr>
          <p:nvPr>
            <p:ph type="body" idx="1"/>
          </p:nvPr>
        </p:nvSpPr>
        <p:spPr>
          <a:xfrm>
            <a:off x="639413" y="4589463"/>
            <a:ext cx="10913175"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B7F6E9-7983-40C8-AB5B-67D364A5F44E}"/>
              </a:ext>
            </a:extLst>
          </p:cNvPr>
          <p:cNvSpPr>
            <a:spLocks noGrp="1"/>
          </p:cNvSpPr>
          <p:nvPr>
            <p:ph type="dt" sz="half" idx="10"/>
          </p:nvPr>
        </p:nvSpPr>
        <p:spPr/>
        <p:txBody>
          <a:bodyPr/>
          <a:lstStyle/>
          <a:p>
            <a:fld id="{AFE03C2D-6745-47B6-A29E-FE249DBCE96C}" type="datetime1">
              <a:rPr lang="en-US" smtClean="0"/>
              <a:t>5/10/2023</a:t>
            </a:fld>
            <a:endParaRPr lang="en-US"/>
          </a:p>
        </p:txBody>
      </p:sp>
      <p:sp>
        <p:nvSpPr>
          <p:cNvPr id="5" name="Footer Placeholder 4">
            <a:extLst>
              <a:ext uri="{FF2B5EF4-FFF2-40B4-BE49-F238E27FC236}">
                <a16:creationId xmlns:a16="http://schemas.microsoft.com/office/drawing/2014/main" id="{EE1F873F-0C78-4B75-A7F3-78AAA3811D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F4A66-FCCD-4CC0-955A-6FF62FECD561}"/>
              </a:ext>
            </a:extLst>
          </p:cNvPr>
          <p:cNvSpPr>
            <a:spLocks noGrp="1"/>
          </p:cNvSpPr>
          <p:nvPr>
            <p:ph type="sldNum" sz="quarter" idx="12"/>
          </p:nvPr>
        </p:nvSpPr>
        <p:spPr/>
        <p:txBody>
          <a:bodyPr/>
          <a:lstStyle/>
          <a:p>
            <a:fld id="{E20EFF4B-E35B-4DE6-97A9-05E54E649A15}" type="slidenum">
              <a:rPr lang="en-US" smtClean="0"/>
              <a:t>‹#›</a:t>
            </a:fld>
            <a:endParaRPr lang="en-US"/>
          </a:p>
        </p:txBody>
      </p:sp>
    </p:spTree>
    <p:extLst>
      <p:ext uri="{BB962C8B-B14F-4D97-AF65-F5344CB8AC3E}">
        <p14:creationId xmlns:p14="http://schemas.microsoft.com/office/powerpoint/2010/main" val="1658824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A81E-979B-46D7-9D93-0797856AEB6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913245F-4511-4B93-8CB3-0EC22FD6296F}"/>
              </a:ext>
            </a:extLst>
          </p:cNvPr>
          <p:cNvSpPr>
            <a:spLocks noGrp="1"/>
          </p:cNvSpPr>
          <p:nvPr>
            <p:ph sz="half" idx="1"/>
          </p:nvPr>
        </p:nvSpPr>
        <p:spPr>
          <a:xfrm>
            <a:off x="639413"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BB029B-9D0E-4CB2-9A69-10A2F8C12E5B}"/>
              </a:ext>
            </a:extLst>
          </p:cNvPr>
          <p:cNvSpPr>
            <a:spLocks noGrp="1"/>
          </p:cNvSpPr>
          <p:nvPr>
            <p:ph sz="half" idx="2"/>
          </p:nvPr>
        </p:nvSpPr>
        <p:spPr>
          <a:xfrm>
            <a:off x="63622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7F89C47-F724-4908-A6AD-806E765B27AA}"/>
              </a:ext>
            </a:extLst>
          </p:cNvPr>
          <p:cNvSpPr>
            <a:spLocks noGrp="1"/>
          </p:cNvSpPr>
          <p:nvPr>
            <p:ph type="dt" sz="half" idx="10"/>
          </p:nvPr>
        </p:nvSpPr>
        <p:spPr/>
        <p:txBody>
          <a:bodyPr/>
          <a:lstStyle/>
          <a:p>
            <a:fld id="{0F5244C2-3623-4BFB-B9A0-94542302335A}" type="datetime1">
              <a:rPr lang="en-US" smtClean="0"/>
              <a:t>5/10/2023</a:t>
            </a:fld>
            <a:endParaRPr lang="en-US"/>
          </a:p>
        </p:txBody>
      </p:sp>
      <p:sp>
        <p:nvSpPr>
          <p:cNvPr id="6" name="Footer Placeholder 5">
            <a:extLst>
              <a:ext uri="{FF2B5EF4-FFF2-40B4-BE49-F238E27FC236}">
                <a16:creationId xmlns:a16="http://schemas.microsoft.com/office/drawing/2014/main" id="{738700E8-4086-4363-88E6-CA24CE39EA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94F54F-F3CE-42F0-ADD3-F174B9BB069F}"/>
              </a:ext>
            </a:extLst>
          </p:cNvPr>
          <p:cNvSpPr>
            <a:spLocks noGrp="1"/>
          </p:cNvSpPr>
          <p:nvPr>
            <p:ph type="sldNum" sz="quarter" idx="12"/>
          </p:nvPr>
        </p:nvSpPr>
        <p:spPr/>
        <p:txBody>
          <a:bodyPr/>
          <a:lstStyle/>
          <a:p>
            <a:fld id="{E20EFF4B-E35B-4DE6-97A9-05E54E649A15}" type="slidenum">
              <a:rPr lang="en-US" smtClean="0"/>
              <a:t>‹#›</a:t>
            </a:fld>
            <a:endParaRPr lang="en-US"/>
          </a:p>
        </p:txBody>
      </p:sp>
    </p:spTree>
    <p:extLst>
      <p:ext uri="{BB962C8B-B14F-4D97-AF65-F5344CB8AC3E}">
        <p14:creationId xmlns:p14="http://schemas.microsoft.com/office/powerpoint/2010/main" val="65150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4BAB1-26FD-44BF-86E8-57ED04D74976}"/>
              </a:ext>
            </a:extLst>
          </p:cNvPr>
          <p:cNvSpPr>
            <a:spLocks noGrp="1"/>
          </p:cNvSpPr>
          <p:nvPr>
            <p:ph type="title"/>
          </p:nvPr>
        </p:nvSpPr>
        <p:spPr>
          <a:xfrm>
            <a:off x="639413" y="475488"/>
            <a:ext cx="10908792" cy="68580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56FCB96-93C7-4E74-8285-0327A1A26D5F}"/>
              </a:ext>
            </a:extLst>
          </p:cNvPr>
          <p:cNvSpPr>
            <a:spLocks noGrp="1"/>
          </p:cNvSpPr>
          <p:nvPr>
            <p:ph type="body" idx="1"/>
          </p:nvPr>
        </p:nvSpPr>
        <p:spPr>
          <a:xfrm>
            <a:off x="639412" y="1904474"/>
            <a:ext cx="5120640" cy="838726"/>
          </a:xfrm>
        </p:spPr>
        <p:txBody>
          <a:bodyPr anchor="b">
            <a:normAutofit/>
          </a:bodyPr>
          <a:lstStyle>
            <a:lvl1pPr marL="0" indent="0">
              <a:lnSpc>
                <a:spcPct val="150000"/>
              </a:lnSpc>
              <a:spcBef>
                <a:spcPts val="0"/>
              </a:spcBef>
              <a:buNone/>
              <a:defRPr sz="18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ADF5A1-7F2F-4B53-9402-85306B9337E7}"/>
              </a:ext>
            </a:extLst>
          </p:cNvPr>
          <p:cNvSpPr>
            <a:spLocks noGrp="1"/>
          </p:cNvSpPr>
          <p:nvPr>
            <p:ph sz="half" idx="2"/>
          </p:nvPr>
        </p:nvSpPr>
        <p:spPr>
          <a:xfrm>
            <a:off x="639413" y="2969917"/>
            <a:ext cx="5157787" cy="32197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DF775651-3077-40D2-B167-CAB37859E185}"/>
              </a:ext>
            </a:extLst>
          </p:cNvPr>
          <p:cNvSpPr>
            <a:spLocks noGrp="1"/>
          </p:cNvSpPr>
          <p:nvPr>
            <p:ph type="body" sz="quarter" idx="3"/>
          </p:nvPr>
        </p:nvSpPr>
        <p:spPr>
          <a:xfrm>
            <a:off x="6427565" y="1904474"/>
            <a:ext cx="5120640" cy="838726"/>
          </a:xfrm>
        </p:spPr>
        <p:txBody>
          <a:bodyPr anchor="b">
            <a:normAutofit/>
          </a:bodyPr>
          <a:lstStyle>
            <a:lvl1pPr marL="0" indent="0">
              <a:lnSpc>
                <a:spcPct val="100000"/>
              </a:lnSpc>
              <a:buNone/>
              <a:defRPr lang="en-US" sz="1800" b="1" kern="1200" cap="all" spc="150" baseline="0" dirty="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50000"/>
              </a:lnSpc>
              <a:spcBef>
                <a:spcPts val="0"/>
              </a:spcBef>
              <a:buClr>
                <a:schemeClr val="accent2"/>
              </a:buClr>
              <a:buFont typeface="Wingdings" panose="05000000000000000000" pitchFamily="2" charset="2"/>
              <a:buNone/>
            </a:pPr>
            <a:r>
              <a:rPr lang="en-US"/>
              <a:t>Click to edit Master text styles</a:t>
            </a:r>
          </a:p>
        </p:txBody>
      </p:sp>
      <p:sp>
        <p:nvSpPr>
          <p:cNvPr id="6" name="Content Placeholder 5">
            <a:extLst>
              <a:ext uri="{FF2B5EF4-FFF2-40B4-BE49-F238E27FC236}">
                <a16:creationId xmlns:a16="http://schemas.microsoft.com/office/drawing/2014/main" id="{476D45EC-3B0F-49DC-91BC-2B4E4DA046DE}"/>
              </a:ext>
            </a:extLst>
          </p:cNvPr>
          <p:cNvSpPr>
            <a:spLocks noGrp="1"/>
          </p:cNvSpPr>
          <p:nvPr>
            <p:ph sz="quarter" idx="4"/>
          </p:nvPr>
        </p:nvSpPr>
        <p:spPr>
          <a:xfrm>
            <a:off x="6427565" y="2969915"/>
            <a:ext cx="5120639" cy="32197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5D2B7364-544C-427F-8C26-40E48F77C7AB}"/>
              </a:ext>
            </a:extLst>
          </p:cNvPr>
          <p:cNvSpPr>
            <a:spLocks noGrp="1"/>
          </p:cNvSpPr>
          <p:nvPr>
            <p:ph type="dt" sz="half" idx="10"/>
          </p:nvPr>
        </p:nvSpPr>
        <p:spPr/>
        <p:txBody>
          <a:bodyPr/>
          <a:lstStyle/>
          <a:p>
            <a:fld id="{B9B03B92-D160-4899-8AEB-23E2AB3EBB07}" type="datetime1">
              <a:rPr lang="en-US" smtClean="0"/>
              <a:t>5/10/2023</a:t>
            </a:fld>
            <a:endParaRPr lang="en-US"/>
          </a:p>
        </p:txBody>
      </p:sp>
      <p:sp>
        <p:nvSpPr>
          <p:cNvPr id="8" name="Footer Placeholder 7">
            <a:extLst>
              <a:ext uri="{FF2B5EF4-FFF2-40B4-BE49-F238E27FC236}">
                <a16:creationId xmlns:a16="http://schemas.microsoft.com/office/drawing/2014/main" id="{BFD7AF57-EA04-49AA-91E0-7393B8DB050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EEDA6F2-A8DC-49B2-B9D6-7A001FF3F41C}"/>
              </a:ext>
            </a:extLst>
          </p:cNvPr>
          <p:cNvSpPr>
            <a:spLocks noGrp="1"/>
          </p:cNvSpPr>
          <p:nvPr>
            <p:ph type="sldNum" sz="quarter" idx="12"/>
          </p:nvPr>
        </p:nvSpPr>
        <p:spPr/>
        <p:txBody>
          <a:bodyPr/>
          <a:lstStyle/>
          <a:p>
            <a:fld id="{E20EFF4B-E35B-4DE6-97A9-05E54E649A15}" type="slidenum">
              <a:rPr lang="en-US" smtClean="0"/>
              <a:t>‹#›</a:t>
            </a:fld>
            <a:endParaRPr lang="en-US"/>
          </a:p>
        </p:txBody>
      </p:sp>
      <p:cxnSp>
        <p:nvCxnSpPr>
          <p:cNvPr id="11" name="Straight Connector 10">
            <a:extLst>
              <a:ext uri="{FF2B5EF4-FFF2-40B4-BE49-F238E27FC236}">
                <a16:creationId xmlns:a16="http://schemas.microsoft.com/office/drawing/2014/main" id="{0E567CAD-C446-4819-8D43-D93D35E7998F}"/>
              </a:ext>
            </a:extLst>
          </p:cNvPr>
          <p:cNvCxnSpPr>
            <a:cxnSpLocks/>
          </p:cNvCxnSpPr>
          <p:nvPr/>
        </p:nvCxnSpPr>
        <p:spPr>
          <a:xfrm>
            <a:off x="6096000" y="1613647"/>
            <a:ext cx="0" cy="4515986"/>
          </a:xfrm>
          <a:prstGeom prst="line">
            <a:avLst/>
          </a:prstGeom>
          <a:ln>
            <a:solidFill>
              <a:schemeClr val="tx2">
                <a:lumMod val="10000"/>
                <a:lumOff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2022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09AB5-A960-4D82-97A6-922633B79F9A}"/>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7BFFEF6C-EDD1-4573-A6D1-D5582457084D}"/>
              </a:ext>
            </a:extLst>
          </p:cNvPr>
          <p:cNvSpPr>
            <a:spLocks noGrp="1"/>
          </p:cNvSpPr>
          <p:nvPr>
            <p:ph type="dt" sz="half" idx="10"/>
          </p:nvPr>
        </p:nvSpPr>
        <p:spPr/>
        <p:txBody>
          <a:bodyPr/>
          <a:lstStyle/>
          <a:p>
            <a:fld id="{832A71B3-2886-4196-8AEE-F25AFF1977D5}" type="datetime1">
              <a:rPr lang="en-US" smtClean="0"/>
              <a:t>5/10/2023</a:t>
            </a:fld>
            <a:endParaRPr lang="en-US"/>
          </a:p>
        </p:txBody>
      </p:sp>
      <p:sp>
        <p:nvSpPr>
          <p:cNvPr id="4" name="Footer Placeholder 3">
            <a:extLst>
              <a:ext uri="{FF2B5EF4-FFF2-40B4-BE49-F238E27FC236}">
                <a16:creationId xmlns:a16="http://schemas.microsoft.com/office/drawing/2014/main" id="{3228429F-6359-4950-8C39-80E03A2D236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4B98F5-EE2F-4214-975A-76719DBD25C6}"/>
              </a:ext>
            </a:extLst>
          </p:cNvPr>
          <p:cNvSpPr>
            <a:spLocks noGrp="1"/>
          </p:cNvSpPr>
          <p:nvPr>
            <p:ph type="sldNum" sz="quarter" idx="12"/>
          </p:nvPr>
        </p:nvSpPr>
        <p:spPr/>
        <p:txBody>
          <a:bodyPr/>
          <a:lstStyle/>
          <a:p>
            <a:fld id="{E20EFF4B-E35B-4DE6-97A9-05E54E649A15}" type="slidenum">
              <a:rPr lang="en-US" smtClean="0"/>
              <a:t>‹#›</a:t>
            </a:fld>
            <a:endParaRPr lang="en-US"/>
          </a:p>
        </p:txBody>
      </p:sp>
    </p:spTree>
    <p:extLst>
      <p:ext uri="{BB962C8B-B14F-4D97-AF65-F5344CB8AC3E}">
        <p14:creationId xmlns:p14="http://schemas.microsoft.com/office/powerpoint/2010/main" val="4068387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239CD7-DA28-4950-958A-9781728CFB58}"/>
              </a:ext>
            </a:extLst>
          </p:cNvPr>
          <p:cNvSpPr>
            <a:spLocks noGrp="1"/>
          </p:cNvSpPr>
          <p:nvPr>
            <p:ph type="dt" sz="half" idx="10"/>
          </p:nvPr>
        </p:nvSpPr>
        <p:spPr/>
        <p:txBody>
          <a:bodyPr/>
          <a:lstStyle/>
          <a:p>
            <a:fld id="{E237A954-8CB7-411C-B9F4-2C7BBA3637E7}" type="datetime1">
              <a:rPr lang="en-US" smtClean="0"/>
              <a:t>5/10/2023</a:t>
            </a:fld>
            <a:endParaRPr lang="en-US"/>
          </a:p>
        </p:txBody>
      </p:sp>
      <p:sp>
        <p:nvSpPr>
          <p:cNvPr id="3" name="Footer Placeholder 2">
            <a:extLst>
              <a:ext uri="{FF2B5EF4-FFF2-40B4-BE49-F238E27FC236}">
                <a16:creationId xmlns:a16="http://schemas.microsoft.com/office/drawing/2014/main" id="{005345F2-29FF-4A4D-A577-8FED65D047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A6B79A-87C1-4CB8-BC9B-8705CEC4E417}"/>
              </a:ext>
            </a:extLst>
          </p:cNvPr>
          <p:cNvSpPr>
            <a:spLocks noGrp="1"/>
          </p:cNvSpPr>
          <p:nvPr>
            <p:ph type="sldNum" sz="quarter" idx="12"/>
          </p:nvPr>
        </p:nvSpPr>
        <p:spPr/>
        <p:txBody>
          <a:bodyPr/>
          <a:lstStyle/>
          <a:p>
            <a:fld id="{E20EFF4B-E35B-4DE6-97A9-05E54E649A15}" type="slidenum">
              <a:rPr lang="en-US" smtClean="0"/>
              <a:t>‹#›</a:t>
            </a:fld>
            <a:endParaRPr lang="en-US"/>
          </a:p>
        </p:txBody>
      </p:sp>
    </p:spTree>
    <p:extLst>
      <p:ext uri="{BB962C8B-B14F-4D97-AF65-F5344CB8AC3E}">
        <p14:creationId xmlns:p14="http://schemas.microsoft.com/office/powerpoint/2010/main" val="2004988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01454-EF5C-4D4A-95D3-B320D15CA5A8}"/>
              </a:ext>
            </a:extLst>
          </p:cNvPr>
          <p:cNvSpPr>
            <a:spLocks noGrp="1"/>
          </p:cNvSpPr>
          <p:nvPr>
            <p:ph type="title"/>
          </p:nvPr>
        </p:nvSpPr>
        <p:spPr>
          <a:xfrm>
            <a:off x="640080" y="475488"/>
            <a:ext cx="10908792" cy="685800"/>
          </a:xfrm>
        </p:spPr>
        <p:txBody>
          <a:bodyPr anchor="ctr">
            <a:normAutofit/>
          </a:bodyPr>
          <a:lstStyle>
            <a:lvl1pPr>
              <a:defRPr sz="24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F27D4B9-4A42-478A-AEFB-3F5D0629F629}"/>
              </a:ext>
            </a:extLst>
          </p:cNvPr>
          <p:cNvSpPr>
            <a:spLocks noGrp="1"/>
          </p:cNvSpPr>
          <p:nvPr>
            <p:ph idx="1"/>
          </p:nvPr>
        </p:nvSpPr>
        <p:spPr>
          <a:xfrm>
            <a:off x="5303520" y="1656589"/>
            <a:ext cx="6245352" cy="4204462"/>
          </a:xfrm>
        </p:spPr>
        <p:txBody>
          <a:bodyPr>
            <a:normAutofit/>
          </a:bodyPr>
          <a:lstStyle>
            <a:lvl1pPr>
              <a:defRPr sz="1500"/>
            </a:lvl1pPr>
            <a:lvl2pPr>
              <a:defRPr sz="1500"/>
            </a:lvl2pPr>
            <a:lvl3pPr>
              <a:defRPr sz="14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A5A2F622-E127-4877-8F61-E5FAE62CD8FA}"/>
              </a:ext>
            </a:extLst>
          </p:cNvPr>
          <p:cNvSpPr>
            <a:spLocks noGrp="1"/>
          </p:cNvSpPr>
          <p:nvPr>
            <p:ph type="body" sz="half" idx="2"/>
          </p:nvPr>
        </p:nvSpPr>
        <p:spPr>
          <a:xfrm>
            <a:off x="639414" y="1656588"/>
            <a:ext cx="4132612" cy="42124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03E8C1-6159-4F82-A5F4-35DDE51E87D4}"/>
              </a:ext>
            </a:extLst>
          </p:cNvPr>
          <p:cNvSpPr>
            <a:spLocks noGrp="1"/>
          </p:cNvSpPr>
          <p:nvPr>
            <p:ph type="dt" sz="half" idx="10"/>
          </p:nvPr>
        </p:nvSpPr>
        <p:spPr/>
        <p:txBody>
          <a:bodyPr/>
          <a:lstStyle/>
          <a:p>
            <a:fld id="{DB11446A-20B5-4264-B561-E7D9C581BFC4}" type="datetime1">
              <a:rPr lang="en-US" smtClean="0"/>
              <a:t>5/10/2023</a:t>
            </a:fld>
            <a:endParaRPr lang="en-US"/>
          </a:p>
        </p:txBody>
      </p:sp>
      <p:sp>
        <p:nvSpPr>
          <p:cNvPr id="6" name="Footer Placeholder 5">
            <a:extLst>
              <a:ext uri="{FF2B5EF4-FFF2-40B4-BE49-F238E27FC236}">
                <a16:creationId xmlns:a16="http://schemas.microsoft.com/office/drawing/2014/main" id="{31EC603F-9904-472E-86B9-D7223CAB1A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50828B-5598-4BB2-9FC6-86BDC5ECFFC5}"/>
              </a:ext>
            </a:extLst>
          </p:cNvPr>
          <p:cNvSpPr>
            <a:spLocks noGrp="1"/>
          </p:cNvSpPr>
          <p:nvPr>
            <p:ph type="sldNum" sz="quarter" idx="12"/>
          </p:nvPr>
        </p:nvSpPr>
        <p:spPr/>
        <p:txBody>
          <a:bodyPr/>
          <a:lstStyle/>
          <a:p>
            <a:fld id="{E20EFF4B-E35B-4DE6-97A9-05E54E649A15}" type="slidenum">
              <a:rPr lang="en-US" smtClean="0"/>
              <a:t>‹#›</a:t>
            </a:fld>
            <a:endParaRPr lang="en-US"/>
          </a:p>
        </p:txBody>
      </p:sp>
    </p:spTree>
    <p:extLst>
      <p:ext uri="{BB962C8B-B14F-4D97-AF65-F5344CB8AC3E}">
        <p14:creationId xmlns:p14="http://schemas.microsoft.com/office/powerpoint/2010/main" val="2915060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0E4FD-3561-45A0-82BC-1E0F739965AC}"/>
              </a:ext>
            </a:extLst>
          </p:cNvPr>
          <p:cNvSpPr>
            <a:spLocks noGrp="1"/>
          </p:cNvSpPr>
          <p:nvPr>
            <p:ph type="title"/>
          </p:nvPr>
        </p:nvSpPr>
        <p:spPr>
          <a:xfrm>
            <a:off x="640080" y="475488"/>
            <a:ext cx="10908792" cy="685800"/>
          </a:xfrm>
        </p:spPr>
        <p:txBody>
          <a:bodyPr anchor="ctr">
            <a:normAutofit/>
          </a:bodyPr>
          <a:lstStyle>
            <a:lvl1pPr>
              <a:defRPr sz="2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25019FD7-F525-433A-BC5B-E8251F514F55}"/>
              </a:ext>
            </a:extLst>
          </p:cNvPr>
          <p:cNvSpPr>
            <a:spLocks noGrp="1"/>
          </p:cNvSpPr>
          <p:nvPr>
            <p:ph type="pic" idx="1"/>
          </p:nvPr>
        </p:nvSpPr>
        <p:spPr>
          <a:xfrm>
            <a:off x="5183188" y="1645666"/>
            <a:ext cx="6365684" cy="4215384"/>
          </a:xfrm>
          <a:solidFill>
            <a:srgbClr val="DDDDDD"/>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9CCAD49-8534-4DA7-91E6-D2827CBEB2C5}"/>
              </a:ext>
            </a:extLst>
          </p:cNvPr>
          <p:cNvSpPr>
            <a:spLocks noGrp="1"/>
          </p:cNvSpPr>
          <p:nvPr>
            <p:ph type="body" sz="half" idx="2"/>
          </p:nvPr>
        </p:nvSpPr>
        <p:spPr>
          <a:xfrm>
            <a:off x="639414" y="1655064"/>
            <a:ext cx="4132612" cy="42153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1F16CE-96E3-44EC-B9C8-F7FEDA170FE5}"/>
              </a:ext>
            </a:extLst>
          </p:cNvPr>
          <p:cNvSpPr>
            <a:spLocks noGrp="1"/>
          </p:cNvSpPr>
          <p:nvPr>
            <p:ph type="dt" sz="half" idx="10"/>
          </p:nvPr>
        </p:nvSpPr>
        <p:spPr/>
        <p:txBody>
          <a:bodyPr/>
          <a:lstStyle/>
          <a:p>
            <a:fld id="{7344C44C-94B9-4BA1-95A5-21C59D41B284}" type="datetime1">
              <a:rPr lang="en-US" smtClean="0"/>
              <a:t>5/10/2023</a:t>
            </a:fld>
            <a:endParaRPr lang="en-US"/>
          </a:p>
        </p:txBody>
      </p:sp>
      <p:sp>
        <p:nvSpPr>
          <p:cNvPr id="6" name="Footer Placeholder 5">
            <a:extLst>
              <a:ext uri="{FF2B5EF4-FFF2-40B4-BE49-F238E27FC236}">
                <a16:creationId xmlns:a16="http://schemas.microsoft.com/office/drawing/2014/main" id="{5EE4BBD5-FCB5-45FF-A806-445007BA03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43AF2-82EC-4A16-9E91-742792F0A08E}"/>
              </a:ext>
            </a:extLst>
          </p:cNvPr>
          <p:cNvSpPr>
            <a:spLocks noGrp="1"/>
          </p:cNvSpPr>
          <p:nvPr>
            <p:ph type="sldNum" sz="quarter" idx="12"/>
          </p:nvPr>
        </p:nvSpPr>
        <p:spPr/>
        <p:txBody>
          <a:bodyPr/>
          <a:lstStyle/>
          <a:p>
            <a:fld id="{E20EFF4B-E35B-4DE6-97A9-05E54E649A15}" type="slidenum">
              <a:rPr lang="en-US" smtClean="0"/>
              <a:t>‹#›</a:t>
            </a:fld>
            <a:endParaRPr lang="en-US"/>
          </a:p>
        </p:txBody>
      </p:sp>
    </p:spTree>
    <p:extLst>
      <p:ext uri="{BB962C8B-B14F-4D97-AF65-F5344CB8AC3E}">
        <p14:creationId xmlns:p14="http://schemas.microsoft.com/office/powerpoint/2010/main" val="1841167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AE79F0E-E6F3-4029-A461-CBE56588470B}"/>
              </a:ext>
            </a:extLst>
          </p:cNvPr>
          <p:cNvSpPr/>
          <p:nvPr/>
        </p:nvSpPr>
        <p:spPr>
          <a:xfrm>
            <a:off x="0" y="0"/>
            <a:ext cx="12192000" cy="986306"/>
          </a:xfrm>
          <a:prstGeom prst="rect">
            <a:avLst/>
          </a:prstGeom>
          <a:pattFill prst="lgGrid">
            <a:fgClr>
              <a:schemeClr val="tx2">
                <a:lumMod val="10000"/>
                <a:lumOff val="90000"/>
              </a:schemeClr>
            </a:fgClr>
            <a:bgClr>
              <a:schemeClr val="bg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D5D58A2-1B1F-4DF4-936E-885ECC73E6F0}"/>
              </a:ext>
            </a:extLst>
          </p:cNvPr>
          <p:cNvSpPr/>
          <p:nvPr/>
        </p:nvSpPr>
        <p:spPr>
          <a:xfrm>
            <a:off x="350520" y="279792"/>
            <a:ext cx="11475720" cy="98630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82880" rIns="182880" rtlCol="0" anchor="ctr"/>
          <a:lstStyle/>
          <a:p>
            <a:endParaRPr lang="en-US" sz="2400" b="1" dirty="0">
              <a:latin typeface="Meiryo" panose="020B0604030504040204" pitchFamily="34" charset="-128"/>
              <a:ea typeface="Meiryo" panose="020B0604030504040204" pitchFamily="34" charset="-128"/>
            </a:endParaRPr>
          </a:p>
        </p:txBody>
      </p:sp>
      <p:sp>
        <p:nvSpPr>
          <p:cNvPr id="2" name="Title Placeholder 1">
            <a:extLst>
              <a:ext uri="{FF2B5EF4-FFF2-40B4-BE49-F238E27FC236}">
                <a16:creationId xmlns:a16="http://schemas.microsoft.com/office/drawing/2014/main" id="{2DD9B9AA-BDD3-49A4-84E0-99DC3EF10AFB}"/>
              </a:ext>
            </a:extLst>
          </p:cNvPr>
          <p:cNvSpPr>
            <a:spLocks noGrp="1"/>
          </p:cNvSpPr>
          <p:nvPr>
            <p:ph type="title"/>
          </p:nvPr>
        </p:nvSpPr>
        <p:spPr>
          <a:xfrm>
            <a:off x="639413" y="476086"/>
            <a:ext cx="10904435" cy="689608"/>
          </a:xfrm>
          <a:prstGeom prst="rect">
            <a:avLst/>
          </a:prstGeom>
        </p:spPr>
        <p:txBody>
          <a:bodyPr lIns="109728" tIns="109728" rIns="109728" bIns="91440" anchor="ct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2EB1D57-5959-4202-BB86-AFBA794FA532}"/>
              </a:ext>
            </a:extLst>
          </p:cNvPr>
          <p:cNvSpPr>
            <a:spLocks noGrp="1"/>
          </p:cNvSpPr>
          <p:nvPr>
            <p:ph type="body" idx="1"/>
          </p:nvPr>
        </p:nvSpPr>
        <p:spPr>
          <a:xfrm>
            <a:off x="639412" y="1639615"/>
            <a:ext cx="10904435" cy="4537348"/>
          </a:xfrm>
          <a:prstGeom prst="rect">
            <a:avLst/>
          </a:prstGeom>
        </p:spPr>
        <p:txBody>
          <a:bodyPr lIns="91440" tIns="45720" rIns="91440" b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6B0E3D2-19DD-4BA8-81DE-A095DB31E14C}"/>
              </a:ext>
            </a:extLst>
          </p:cNvPr>
          <p:cNvSpPr>
            <a:spLocks noGrp="1"/>
          </p:cNvSpPr>
          <p:nvPr>
            <p:ph type="dt" sz="half" idx="2"/>
          </p:nvPr>
        </p:nvSpPr>
        <p:spPr>
          <a:xfrm>
            <a:off x="7295738" y="6356350"/>
            <a:ext cx="3033829" cy="365125"/>
          </a:xfrm>
          <a:prstGeom prst="rect">
            <a:avLst/>
          </a:prstGeom>
        </p:spPr>
        <p:txBody>
          <a:bodyPr lIns="91440" tIns="45720" rIns="91440" bIns="45720" anchor="ctr"/>
          <a:lstStyle>
            <a:lvl1pPr algn="r">
              <a:defRPr sz="1200">
                <a:solidFill>
                  <a:schemeClr val="tx1">
                    <a:lumMod val="90000"/>
                    <a:lumOff val="10000"/>
                  </a:schemeClr>
                </a:solidFill>
              </a:defRPr>
            </a:lvl1pPr>
          </a:lstStyle>
          <a:p>
            <a:fld id="{8262A92C-3DD6-4D28-BA90-423F0C949F16}" type="datetime1">
              <a:rPr lang="en-US" smtClean="0"/>
              <a:t>5/10/2023</a:t>
            </a:fld>
            <a:endParaRPr lang="en-US" dirty="0"/>
          </a:p>
        </p:txBody>
      </p:sp>
      <p:sp>
        <p:nvSpPr>
          <p:cNvPr id="5" name="Footer Placeholder 4">
            <a:extLst>
              <a:ext uri="{FF2B5EF4-FFF2-40B4-BE49-F238E27FC236}">
                <a16:creationId xmlns:a16="http://schemas.microsoft.com/office/drawing/2014/main" id="{B4962D90-3DF7-4BB4-808C-F89E354103E2}"/>
              </a:ext>
            </a:extLst>
          </p:cNvPr>
          <p:cNvSpPr>
            <a:spLocks noGrp="1"/>
          </p:cNvSpPr>
          <p:nvPr>
            <p:ph type="ftr" sz="quarter" idx="3"/>
          </p:nvPr>
        </p:nvSpPr>
        <p:spPr>
          <a:xfrm>
            <a:off x="639413" y="6356350"/>
            <a:ext cx="6291108" cy="365125"/>
          </a:xfrm>
          <a:prstGeom prst="rect">
            <a:avLst/>
          </a:prstGeom>
        </p:spPr>
        <p:txBody>
          <a:bodyPr lIns="91440" tIns="45720" rIns="91440" bIns="45720" anchor="ctr"/>
          <a:lstStyle>
            <a:lvl1pPr algn="l">
              <a:defRPr sz="1200">
                <a:solidFill>
                  <a:schemeClr val="tx1">
                    <a:lumMod val="90000"/>
                    <a:lumOff val="10000"/>
                  </a:schemeClr>
                </a:solidFill>
              </a:defRPr>
            </a:lvl1pPr>
          </a:lstStyle>
          <a:p>
            <a:endParaRPr lang="en-US" dirty="0"/>
          </a:p>
        </p:txBody>
      </p:sp>
      <p:sp>
        <p:nvSpPr>
          <p:cNvPr id="6" name="Slide Number Placeholder 5">
            <a:extLst>
              <a:ext uri="{FF2B5EF4-FFF2-40B4-BE49-F238E27FC236}">
                <a16:creationId xmlns:a16="http://schemas.microsoft.com/office/drawing/2014/main" id="{07276974-1464-4D58-B215-63300577672D}"/>
              </a:ext>
            </a:extLst>
          </p:cNvPr>
          <p:cNvSpPr>
            <a:spLocks noGrp="1"/>
          </p:cNvSpPr>
          <p:nvPr>
            <p:ph type="sldNum" sz="quarter" idx="4"/>
          </p:nvPr>
        </p:nvSpPr>
        <p:spPr>
          <a:xfrm>
            <a:off x="10707939" y="6356350"/>
            <a:ext cx="844649" cy="365125"/>
          </a:xfrm>
          <a:prstGeom prst="rect">
            <a:avLst/>
          </a:prstGeom>
        </p:spPr>
        <p:txBody>
          <a:bodyPr lIns="91440" tIns="45720" rIns="91440" bIns="45720" anchor="ctr"/>
          <a:lstStyle>
            <a:lvl1pPr algn="r">
              <a:defRPr sz="1200">
                <a:solidFill>
                  <a:schemeClr val="tx1">
                    <a:lumMod val="90000"/>
                    <a:lumOff val="10000"/>
                  </a:schemeClr>
                </a:solidFill>
              </a:defRPr>
            </a:lvl1pPr>
          </a:lstStyle>
          <a:p>
            <a:fld id="{E20EFF4B-E35B-4DE6-97A9-05E54E649A15}" type="slidenum">
              <a:rPr lang="en-US" smtClean="0"/>
              <a:pPr/>
              <a:t>‹#›</a:t>
            </a:fld>
            <a:endParaRPr lang="en-US" dirty="0"/>
          </a:p>
        </p:txBody>
      </p:sp>
    </p:spTree>
    <p:extLst>
      <p:ext uri="{BB962C8B-B14F-4D97-AF65-F5344CB8AC3E}">
        <p14:creationId xmlns:p14="http://schemas.microsoft.com/office/powerpoint/2010/main" val="396275024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marL="0" algn="l" defTabSz="914400" rtl="0" eaLnBrk="1" latinLnBrk="0" hangingPunct="1">
        <a:lnSpc>
          <a:spcPct val="90000"/>
        </a:lnSpc>
        <a:spcBef>
          <a:spcPct val="0"/>
        </a:spcBef>
        <a:buNone/>
        <a:defRPr lang="en-US" sz="3200" b="1" kern="1200" spc="130" baseline="0" dirty="0" smtClean="0">
          <a:solidFill>
            <a:schemeClr val="tx1"/>
          </a:solidFill>
          <a:latin typeface="+mj-lt"/>
          <a:ea typeface="+mj-ea"/>
          <a:cs typeface="+mj-cs"/>
        </a:defRPr>
      </a:lvl1pPr>
    </p:titleStyle>
    <p:bodyStyle>
      <a:lvl1pPr marL="0" indent="0" algn="l" defTabSz="914400" rtl="0" eaLnBrk="1" latinLnBrk="0" hangingPunct="1">
        <a:lnSpc>
          <a:spcPct val="110000"/>
        </a:lnSpc>
        <a:spcBef>
          <a:spcPts val="1500"/>
        </a:spcBef>
        <a:buClr>
          <a:schemeClr val="accent2"/>
        </a:buClr>
        <a:buFontTx/>
        <a:buNone/>
        <a:defRPr sz="2000" b="0" kern="1200" spc="80" baseline="0">
          <a:solidFill>
            <a:schemeClr val="tx1"/>
          </a:solidFill>
          <a:latin typeface="+mn-lt"/>
          <a:ea typeface="+mn-ea"/>
          <a:cs typeface="+mn-cs"/>
        </a:defRPr>
      </a:lvl1pPr>
      <a:lvl2pPr marL="0" indent="0" algn="l" defTabSz="914400" rtl="0" eaLnBrk="1" latinLnBrk="0" hangingPunct="1">
        <a:lnSpc>
          <a:spcPct val="110000"/>
        </a:lnSpc>
        <a:spcBef>
          <a:spcPts val="500"/>
        </a:spcBef>
        <a:buClr>
          <a:schemeClr val="accent2"/>
        </a:buClr>
        <a:buFontTx/>
        <a:buNone/>
        <a:defRPr sz="1600" kern="1200" spc="80" baseline="0">
          <a:solidFill>
            <a:schemeClr val="tx1"/>
          </a:solidFill>
          <a:latin typeface="+mn-lt"/>
          <a:ea typeface="+mn-ea"/>
          <a:cs typeface="+mn-cs"/>
        </a:defRPr>
      </a:lvl2pPr>
      <a:lvl3pPr marL="0" indent="0" algn="l" defTabSz="914400" rtl="0" eaLnBrk="1" latinLnBrk="0" hangingPunct="1">
        <a:lnSpc>
          <a:spcPct val="110000"/>
        </a:lnSpc>
        <a:spcBef>
          <a:spcPts val="500"/>
        </a:spcBef>
        <a:buClr>
          <a:schemeClr val="accent2"/>
        </a:buClr>
        <a:buFontTx/>
        <a:buNone/>
        <a:defRPr sz="1600" kern="1200" spc="80" baseline="0">
          <a:solidFill>
            <a:schemeClr val="tx1"/>
          </a:solidFill>
          <a:latin typeface="+mn-lt"/>
          <a:ea typeface="+mn-ea"/>
          <a:cs typeface="+mn-cs"/>
        </a:defRPr>
      </a:lvl3pPr>
      <a:lvl4pPr marL="0" indent="0" algn="l" defTabSz="914400" rtl="0" eaLnBrk="1" latinLnBrk="0" hangingPunct="1">
        <a:lnSpc>
          <a:spcPct val="110000"/>
        </a:lnSpc>
        <a:spcBef>
          <a:spcPts val="500"/>
        </a:spcBef>
        <a:buClr>
          <a:schemeClr val="accent2"/>
        </a:buClr>
        <a:buFontTx/>
        <a:buNone/>
        <a:defRPr sz="1600" kern="1200" spc="80" baseline="0">
          <a:solidFill>
            <a:schemeClr val="tx1"/>
          </a:solidFill>
          <a:latin typeface="+mn-lt"/>
          <a:ea typeface="+mn-ea"/>
          <a:cs typeface="+mn-cs"/>
        </a:defRPr>
      </a:lvl4pPr>
      <a:lvl5pPr marL="0" indent="0" algn="l" defTabSz="914400" rtl="0" eaLnBrk="1" latinLnBrk="0" hangingPunct="1">
        <a:lnSpc>
          <a:spcPct val="110000"/>
        </a:lnSpc>
        <a:spcBef>
          <a:spcPts val="500"/>
        </a:spcBef>
        <a:buClr>
          <a:schemeClr val="accent2"/>
        </a:buClr>
        <a:buFontTx/>
        <a:buNone/>
        <a:defRPr sz="1600" kern="1200" spc="8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5B289C-FFBC-4DA1-9048-5AB172C337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美しい液体の水彩絵具とインク">
            <a:extLst>
              <a:ext uri="{FF2B5EF4-FFF2-40B4-BE49-F238E27FC236}">
                <a16:creationId xmlns:a16="http://schemas.microsoft.com/office/drawing/2014/main" id="{7DDBECF7-9ECD-5A49-39A6-7AA283A4B9F9}"/>
              </a:ext>
            </a:extLst>
          </p:cNvPr>
          <p:cNvPicPr>
            <a:picLocks noChangeAspect="1"/>
          </p:cNvPicPr>
          <p:nvPr/>
        </p:nvPicPr>
        <p:blipFill rotWithShape="1">
          <a:blip r:embed="rId2"/>
          <a:srcRect l="8960" r="36350" b="-1"/>
          <a:stretch/>
        </p:blipFill>
        <p:spPr>
          <a:xfrm>
            <a:off x="20" y="1450"/>
            <a:ext cx="6095980" cy="6855100"/>
          </a:xfrm>
          <a:prstGeom prst="rect">
            <a:avLst/>
          </a:prstGeom>
        </p:spPr>
      </p:pic>
      <p:sp>
        <p:nvSpPr>
          <p:cNvPr id="11" name="Rectangle 10">
            <a:extLst>
              <a:ext uri="{FF2B5EF4-FFF2-40B4-BE49-F238E27FC236}">
                <a16:creationId xmlns:a16="http://schemas.microsoft.com/office/drawing/2014/main" id="{59819350-82D4-404F-8D7E-92AD1DBC52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7523" y="914400"/>
            <a:ext cx="6094477" cy="5029200"/>
          </a:xfrm>
          <a:prstGeom prst="rect">
            <a:avLst/>
          </a:prstGeom>
          <a:pattFill prst="lgGrid">
            <a:fgClr>
              <a:schemeClr val="tx2">
                <a:lumMod val="10000"/>
                <a:lumOff val="90000"/>
              </a:schemeClr>
            </a:fgClr>
            <a:bgClr>
              <a:schemeClr val="bg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60F3168-91D5-4F97-8256-506351938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8868" y="2818150"/>
            <a:ext cx="6769707" cy="257181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タイトル 1">
            <a:extLst>
              <a:ext uri="{FF2B5EF4-FFF2-40B4-BE49-F238E27FC236}">
                <a16:creationId xmlns:a16="http://schemas.microsoft.com/office/drawing/2014/main" id="{16D2BC0E-BC11-1FE5-A6BB-D9E6A0F09450}"/>
              </a:ext>
            </a:extLst>
          </p:cNvPr>
          <p:cNvSpPr>
            <a:spLocks noGrp="1"/>
          </p:cNvSpPr>
          <p:nvPr>
            <p:ph type="ctrTitle"/>
          </p:nvPr>
        </p:nvSpPr>
        <p:spPr>
          <a:xfrm>
            <a:off x="6178409" y="2806998"/>
            <a:ext cx="6320378" cy="1871330"/>
          </a:xfrm>
        </p:spPr>
        <p:txBody>
          <a:bodyPr anchor="b">
            <a:noAutofit/>
          </a:bodyPr>
          <a:lstStyle/>
          <a:p>
            <a:r>
              <a:rPr lang="ja-JP" altLang="en-US" sz="6000" dirty="0"/>
              <a:t>食行動障害</a:t>
            </a:r>
            <a:br>
              <a:rPr lang="en-US" altLang="ja-JP" sz="6000" dirty="0"/>
            </a:br>
            <a:r>
              <a:rPr lang="ja-JP" altLang="en-US" sz="6000" dirty="0"/>
              <a:t>および摂食障害群　</a:t>
            </a:r>
            <a:r>
              <a:rPr lang="en-US" altLang="ja-JP" sz="6000" dirty="0"/>
              <a:t>DSM-5</a:t>
            </a:r>
            <a:endParaRPr kumimoji="1" lang="ja-JP" altLang="en-US" sz="6000" dirty="0"/>
          </a:p>
        </p:txBody>
      </p:sp>
      <p:sp>
        <p:nvSpPr>
          <p:cNvPr id="3" name="字幕 2">
            <a:extLst>
              <a:ext uri="{FF2B5EF4-FFF2-40B4-BE49-F238E27FC236}">
                <a16:creationId xmlns:a16="http://schemas.microsoft.com/office/drawing/2014/main" id="{0DD0076C-7720-A533-6155-98C0554242D6}"/>
              </a:ext>
            </a:extLst>
          </p:cNvPr>
          <p:cNvSpPr>
            <a:spLocks noGrp="1"/>
          </p:cNvSpPr>
          <p:nvPr>
            <p:ph type="subTitle" idx="1"/>
          </p:nvPr>
        </p:nvSpPr>
        <p:spPr>
          <a:xfrm>
            <a:off x="4967179" y="4657063"/>
            <a:ext cx="6250985" cy="648583"/>
          </a:xfrm>
        </p:spPr>
        <p:txBody>
          <a:bodyPr>
            <a:normAutofit/>
          </a:bodyPr>
          <a:lstStyle/>
          <a:p>
            <a:endParaRPr kumimoji="1" lang="ja-JP" altLang="en-US" sz="2000"/>
          </a:p>
        </p:txBody>
      </p:sp>
      <p:sp>
        <p:nvSpPr>
          <p:cNvPr id="15" name="Rectangle 14">
            <a:extLst>
              <a:ext uri="{FF2B5EF4-FFF2-40B4-BE49-F238E27FC236}">
                <a16:creationId xmlns:a16="http://schemas.microsoft.com/office/drawing/2014/main" id="{9294A07D-727F-432B-912F-DF0974DDE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8868" y="5389963"/>
            <a:ext cx="6769707" cy="1645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8961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摂食障害｜KOMPAS">
            <a:extLst>
              <a:ext uri="{FF2B5EF4-FFF2-40B4-BE49-F238E27FC236}">
                <a16:creationId xmlns:a16="http://schemas.microsoft.com/office/drawing/2014/main" id="{7398FA97-47C2-6DCE-A9FE-16B77236EA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948" y="1166884"/>
            <a:ext cx="11832609" cy="5500047"/>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a:extLst>
              <a:ext uri="{FF2B5EF4-FFF2-40B4-BE49-F238E27FC236}">
                <a16:creationId xmlns:a16="http://schemas.microsoft.com/office/drawing/2014/main" id="{653201EC-13D7-AC0C-BD4F-DC840B2CB131}"/>
              </a:ext>
            </a:extLst>
          </p:cNvPr>
          <p:cNvSpPr>
            <a:spLocks noGrp="1"/>
          </p:cNvSpPr>
          <p:nvPr>
            <p:ph type="title"/>
          </p:nvPr>
        </p:nvSpPr>
        <p:spPr>
          <a:xfrm>
            <a:off x="694167" y="240911"/>
            <a:ext cx="10904435" cy="689608"/>
          </a:xfrm>
        </p:spPr>
        <p:txBody>
          <a:bodyPr/>
          <a:lstStyle/>
          <a:p>
            <a:pPr algn="ctr"/>
            <a:r>
              <a:rPr lang="ja-JP" altLang="en-US" b="1" i="0" dirty="0">
                <a:solidFill>
                  <a:srgbClr val="000000"/>
                </a:solidFill>
                <a:effectLst/>
                <a:latin typeface="ArialMT"/>
              </a:rPr>
              <a:t>表１．摂食障害の分類（</a:t>
            </a:r>
            <a:r>
              <a:rPr lang="en-US" altLang="ja-JP" b="1" i="0" dirty="0">
                <a:solidFill>
                  <a:srgbClr val="000000"/>
                </a:solidFill>
                <a:effectLst/>
                <a:latin typeface="ArialMT"/>
              </a:rPr>
              <a:t>DSM-5</a:t>
            </a:r>
            <a:r>
              <a:rPr lang="ja-JP" altLang="en-US" b="1" i="0" dirty="0">
                <a:solidFill>
                  <a:srgbClr val="000000"/>
                </a:solidFill>
                <a:effectLst/>
                <a:latin typeface="ArialMT"/>
              </a:rPr>
              <a:t>より引用）</a:t>
            </a:r>
            <a:endParaRPr lang="ja-JP" altLang="en-US" dirty="0"/>
          </a:p>
        </p:txBody>
      </p:sp>
      <p:sp>
        <p:nvSpPr>
          <p:cNvPr id="3" name="コンテンツ プレースホルダー 2">
            <a:extLst>
              <a:ext uri="{FF2B5EF4-FFF2-40B4-BE49-F238E27FC236}">
                <a16:creationId xmlns:a16="http://schemas.microsoft.com/office/drawing/2014/main" id="{693842F0-4256-1D25-3F28-043BEBAB1AD9}"/>
              </a:ext>
            </a:extLst>
          </p:cNvPr>
          <p:cNvSpPr>
            <a:spLocks noGrp="1"/>
          </p:cNvSpPr>
          <p:nvPr>
            <p:ph idx="1"/>
          </p:nvPr>
        </p:nvSpPr>
        <p:spPr/>
        <p:txBody>
          <a:bodyPr/>
          <a:lstStyle/>
          <a:p>
            <a:endParaRPr lang="ja-JP" altLang="en-US" dirty="0"/>
          </a:p>
        </p:txBody>
      </p:sp>
    </p:spTree>
    <p:extLst>
      <p:ext uri="{BB962C8B-B14F-4D97-AF65-F5344CB8AC3E}">
        <p14:creationId xmlns:p14="http://schemas.microsoft.com/office/powerpoint/2010/main" val="3956517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0A5F90-67A8-A030-5B05-2D5C006BC041}"/>
              </a:ext>
            </a:extLst>
          </p:cNvPr>
          <p:cNvSpPr>
            <a:spLocks noGrp="1"/>
          </p:cNvSpPr>
          <p:nvPr>
            <p:ph type="title"/>
          </p:nvPr>
        </p:nvSpPr>
        <p:spPr/>
        <p:txBody>
          <a:bodyPr/>
          <a:lstStyle/>
          <a:p>
            <a:pPr algn="ctr"/>
            <a:r>
              <a:rPr kumimoji="1" lang="ja-JP" altLang="en-US" dirty="0"/>
              <a:t>神経性やせ症とは？</a:t>
            </a:r>
          </a:p>
        </p:txBody>
      </p:sp>
      <p:sp>
        <p:nvSpPr>
          <p:cNvPr id="3" name="コンテンツ プレースホルダー 2">
            <a:extLst>
              <a:ext uri="{FF2B5EF4-FFF2-40B4-BE49-F238E27FC236}">
                <a16:creationId xmlns:a16="http://schemas.microsoft.com/office/drawing/2014/main" id="{73B9F407-0B5E-6143-E2E3-6C1CDEB84EFC}"/>
              </a:ext>
            </a:extLst>
          </p:cNvPr>
          <p:cNvSpPr>
            <a:spLocks noGrp="1"/>
          </p:cNvSpPr>
          <p:nvPr>
            <p:ph idx="1"/>
          </p:nvPr>
        </p:nvSpPr>
        <p:spPr>
          <a:xfrm>
            <a:off x="35783" y="1286731"/>
            <a:ext cx="12111693" cy="5316661"/>
          </a:xfrm>
        </p:spPr>
        <p:txBody>
          <a:bodyPr/>
          <a:lstStyle/>
          <a:p>
            <a:pPr algn="l"/>
            <a:r>
              <a:rPr lang="ja-JP" altLang="en-US" sz="3200" b="1" i="0" dirty="0">
                <a:solidFill>
                  <a:srgbClr val="000000"/>
                </a:solidFill>
                <a:effectLst/>
                <a:latin typeface="ArialMT"/>
              </a:rPr>
              <a:t>診断と臨床的徴候</a:t>
            </a:r>
          </a:p>
          <a:p>
            <a:pPr algn="l"/>
            <a:r>
              <a:rPr lang="ja-JP" altLang="en-US" sz="3200" b="0" i="0" dirty="0">
                <a:solidFill>
                  <a:srgbClr val="000000"/>
                </a:solidFill>
                <a:effectLst/>
                <a:latin typeface="ArialMT"/>
              </a:rPr>
              <a:t>神経性やせ症では、必要とされるカロリー摂取を抑え、健康的であるために必要な体重よりも有意に低いです。（正常の下限を下回り、子どもまたは青年の場合は、期待される最低体重を下回る）そんな低体重にも関わらず、体重増加や肥満になることに対する強い恐怖感、または体重増加を妨げる行動がみられ、自分の体重や体型について歪んだ受け取り方をしており、自己評価において体重や体型が不適切な影響を与えていたり、低体重にも関わらず深刻だという認識に欠けている場合とされます。</a:t>
            </a:r>
          </a:p>
          <a:p>
            <a:endParaRPr kumimoji="1" lang="ja-JP" altLang="en-US" dirty="0"/>
          </a:p>
        </p:txBody>
      </p:sp>
    </p:spTree>
    <p:extLst>
      <p:ext uri="{BB962C8B-B14F-4D97-AF65-F5344CB8AC3E}">
        <p14:creationId xmlns:p14="http://schemas.microsoft.com/office/powerpoint/2010/main" val="1954790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62C973-E2F5-9192-2256-7C0DD2F604F0}"/>
              </a:ext>
            </a:extLst>
          </p:cNvPr>
          <p:cNvSpPr>
            <a:spLocks noGrp="1"/>
          </p:cNvSpPr>
          <p:nvPr>
            <p:ph type="title"/>
          </p:nvPr>
        </p:nvSpPr>
        <p:spPr/>
        <p:txBody>
          <a:bodyPr/>
          <a:lstStyle/>
          <a:p>
            <a:pPr algn="ctr"/>
            <a:r>
              <a:rPr lang="ja-JP" altLang="en-US" b="1" i="0" dirty="0">
                <a:solidFill>
                  <a:srgbClr val="000000"/>
                </a:solidFill>
                <a:effectLst/>
                <a:latin typeface="ArialMT"/>
              </a:rPr>
              <a:t>表２．神経性やせ症の診断基準 （</a:t>
            </a:r>
            <a:r>
              <a:rPr lang="en-US" altLang="ja-JP" b="1" i="0" dirty="0">
                <a:solidFill>
                  <a:srgbClr val="000000"/>
                </a:solidFill>
                <a:effectLst/>
                <a:latin typeface="ArialMT"/>
              </a:rPr>
              <a:t>DSM-5</a:t>
            </a:r>
            <a:r>
              <a:rPr lang="ja-JP" altLang="en-US" b="1" i="0" dirty="0">
                <a:solidFill>
                  <a:srgbClr val="000000"/>
                </a:solidFill>
                <a:effectLst/>
                <a:latin typeface="ArialMT"/>
              </a:rPr>
              <a:t>より引用））</a:t>
            </a:r>
            <a:endParaRPr kumimoji="1" lang="ja-JP" altLang="en-US" dirty="0"/>
          </a:p>
        </p:txBody>
      </p:sp>
      <p:graphicFrame>
        <p:nvGraphicFramePr>
          <p:cNvPr id="4" name="コンテンツ プレースホルダー 3">
            <a:extLst>
              <a:ext uri="{FF2B5EF4-FFF2-40B4-BE49-F238E27FC236}">
                <a16:creationId xmlns:a16="http://schemas.microsoft.com/office/drawing/2014/main" id="{88E70AD3-D124-3F69-BDDC-8E290622B180}"/>
              </a:ext>
            </a:extLst>
          </p:cNvPr>
          <p:cNvGraphicFramePr>
            <a:graphicFrameLocks noGrp="1"/>
          </p:cNvGraphicFramePr>
          <p:nvPr>
            <p:ph idx="1"/>
            <p:extLst>
              <p:ext uri="{D42A27DB-BD31-4B8C-83A1-F6EECF244321}">
                <p14:modId xmlns:p14="http://schemas.microsoft.com/office/powerpoint/2010/main" val="474679174"/>
              </p:ext>
            </p:extLst>
          </p:nvPr>
        </p:nvGraphicFramePr>
        <p:xfrm>
          <a:off x="208067" y="1456470"/>
          <a:ext cx="11816019" cy="5297132"/>
        </p:xfrm>
        <a:graphic>
          <a:graphicData uri="http://schemas.openxmlformats.org/drawingml/2006/table">
            <a:tbl>
              <a:tblPr/>
              <a:tblGrid>
                <a:gridCol w="11816019">
                  <a:extLst>
                    <a:ext uri="{9D8B030D-6E8A-4147-A177-3AD203B41FA5}">
                      <a16:colId xmlns:a16="http://schemas.microsoft.com/office/drawing/2014/main" val="2966617519"/>
                    </a:ext>
                  </a:extLst>
                </a:gridCol>
              </a:tblGrid>
              <a:tr h="682606">
                <a:tc>
                  <a:txBody>
                    <a:bodyPr/>
                    <a:lstStyle/>
                    <a:p>
                      <a:r>
                        <a:rPr lang="en-US" b="0" dirty="0">
                          <a:effectLst/>
                        </a:rPr>
                        <a:t>Anorexia Nervosa</a:t>
                      </a:r>
                    </a:p>
                  </a:txBody>
                  <a:tcPr anchor="ctr">
                    <a:lnL>
                      <a:noFill/>
                    </a:lnL>
                    <a:lnR>
                      <a:noFill/>
                    </a:lnR>
                    <a:lnT>
                      <a:noFill/>
                    </a:lnT>
                    <a:lnB w="4763"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91929964"/>
                  </a:ext>
                </a:extLst>
              </a:tr>
              <a:tr h="682606">
                <a:tc>
                  <a:txBody>
                    <a:bodyPr/>
                    <a:lstStyle/>
                    <a:p>
                      <a:r>
                        <a:rPr lang="ja-JP" altLang="en-US" b="0">
                          <a:solidFill>
                            <a:srgbClr val="FFFFFF"/>
                          </a:solidFill>
                          <a:effectLst/>
                        </a:rPr>
                        <a:t>　診断基準</a:t>
                      </a:r>
                    </a:p>
                  </a:txBody>
                  <a:tcPr anchor="ctr">
                    <a:lnL>
                      <a:noFill/>
                    </a:lnL>
                    <a:lnR>
                      <a:noFill/>
                    </a:lnR>
                    <a:lnT w="4763" cap="flat" cmpd="sng" algn="ctr">
                      <a:solidFill>
                        <a:srgbClr val="000000"/>
                      </a:solidFill>
                      <a:prstDash val="solid"/>
                      <a:round/>
                      <a:headEnd type="none" w="med" len="med"/>
                      <a:tailEnd type="none" w="med" len="med"/>
                    </a:lnT>
                    <a:lnB w="4763"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597321055"/>
                  </a:ext>
                </a:extLst>
              </a:tr>
              <a:tr h="3754332">
                <a:tc>
                  <a:txBody>
                    <a:bodyPr/>
                    <a:lstStyle/>
                    <a:p>
                      <a:pPr>
                        <a:buFont typeface="+mj-lt"/>
                        <a:buAutoNum type="alphaUcPeriod"/>
                      </a:pPr>
                      <a:r>
                        <a:rPr lang="ja-JP" altLang="en-US" sz="2800" b="0" dirty="0">
                          <a:effectLst/>
                        </a:rPr>
                        <a:t>必要量と比べてカロリー摂取を制限し、年齢、性別、成長曲線、身体的健康状態に対する有意に低い体重に至る。有意に低い体重とは、正常の下限を下回る体重で、子どもまたは青年の場合は、期待される量低体重を下回ると定義される。</a:t>
                      </a:r>
                    </a:p>
                    <a:p>
                      <a:pPr>
                        <a:buFont typeface="+mj-lt"/>
                        <a:buAutoNum type="alphaUcPeriod"/>
                      </a:pPr>
                      <a:r>
                        <a:rPr lang="ja-JP" altLang="en-US" sz="2800" b="0" dirty="0">
                          <a:effectLst/>
                        </a:rPr>
                        <a:t>有意に低い体重であるにもかかわらず、体重増加または肥満になることに対する強い恐怖、または体重増加を妨げる持続する行動がある。</a:t>
                      </a:r>
                    </a:p>
                    <a:p>
                      <a:pPr>
                        <a:buFont typeface="+mj-lt"/>
                        <a:buAutoNum type="alphaUcPeriod"/>
                      </a:pPr>
                      <a:r>
                        <a:rPr lang="ja-JP" altLang="en-US" sz="2800" b="0" dirty="0">
                          <a:effectLst/>
                        </a:rPr>
                        <a:t>自分の体重または体型の体験の仕方における障害、自己評価に対する体重や体型の不相応な影響、または現在の低体重の深刻さに対する認識の持続的欠如</a:t>
                      </a:r>
                    </a:p>
                  </a:txBody>
                  <a:tcPr anchor="ctr">
                    <a:lnL>
                      <a:noFill/>
                    </a:lnL>
                    <a:lnR>
                      <a:noFill/>
                    </a:lnR>
                    <a:lnT w="4763" cap="flat" cmpd="sng" algn="ctr">
                      <a:solidFill>
                        <a:srgbClr val="000000"/>
                      </a:solidFill>
                      <a:prstDash val="solid"/>
                      <a:round/>
                      <a:headEnd type="none" w="med" len="med"/>
                      <a:tailEnd type="none" w="med" len="med"/>
                    </a:lnT>
                    <a:lnB w="4763"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19776401"/>
                  </a:ext>
                </a:extLst>
              </a:tr>
            </a:tbl>
          </a:graphicData>
        </a:graphic>
      </p:graphicFrame>
    </p:spTree>
    <p:extLst>
      <p:ext uri="{BB962C8B-B14F-4D97-AF65-F5344CB8AC3E}">
        <p14:creationId xmlns:p14="http://schemas.microsoft.com/office/powerpoint/2010/main" val="207786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5CC6E2-445F-16E8-A305-A3E194978DA0}"/>
              </a:ext>
            </a:extLst>
          </p:cNvPr>
          <p:cNvSpPr>
            <a:spLocks noGrp="1"/>
          </p:cNvSpPr>
          <p:nvPr>
            <p:ph type="title"/>
          </p:nvPr>
        </p:nvSpPr>
        <p:spPr/>
        <p:txBody>
          <a:bodyPr/>
          <a:lstStyle/>
          <a:p>
            <a:pPr algn="ctr"/>
            <a:r>
              <a:rPr lang="ja-JP" altLang="en-US" b="1" i="0" dirty="0">
                <a:solidFill>
                  <a:srgbClr val="000000"/>
                </a:solidFill>
                <a:effectLst/>
                <a:latin typeface="ArialMT"/>
              </a:rPr>
              <a:t>表３．やせの評価</a:t>
            </a:r>
            <a:endParaRPr kumimoji="1" lang="ja-JP" altLang="en-US" dirty="0"/>
          </a:p>
        </p:txBody>
      </p:sp>
      <p:sp>
        <p:nvSpPr>
          <p:cNvPr id="6" name="コンテンツ プレースホルダー 5">
            <a:extLst>
              <a:ext uri="{FF2B5EF4-FFF2-40B4-BE49-F238E27FC236}">
                <a16:creationId xmlns:a16="http://schemas.microsoft.com/office/drawing/2014/main" id="{E6EB46A8-4B2B-7216-9250-315727458DB6}"/>
              </a:ext>
            </a:extLst>
          </p:cNvPr>
          <p:cNvSpPr>
            <a:spLocks noGrp="1"/>
          </p:cNvSpPr>
          <p:nvPr>
            <p:ph idx="1"/>
          </p:nvPr>
        </p:nvSpPr>
        <p:spPr>
          <a:xfrm>
            <a:off x="-3754527" y="5034516"/>
            <a:ext cx="29269221" cy="5688616"/>
          </a:xfrm>
        </p:spPr>
        <p:txBody>
          <a:bodyPr/>
          <a:lstStyle/>
          <a:p>
            <a:endParaRPr kumimoji="1" lang="ja-JP" altLang="en-US" dirty="0"/>
          </a:p>
        </p:txBody>
      </p:sp>
      <p:sp>
        <p:nvSpPr>
          <p:cNvPr id="7" name="Rectangle 3">
            <a:extLst>
              <a:ext uri="{FF2B5EF4-FFF2-40B4-BE49-F238E27FC236}">
                <a16:creationId xmlns:a16="http://schemas.microsoft.com/office/drawing/2014/main" id="{A5E9DBC4-7446-36F3-9533-197F3AA5FA64}"/>
              </a:ext>
            </a:extLst>
          </p:cNvPr>
          <p:cNvSpPr>
            <a:spLocks noChangeArrowheads="1"/>
          </p:cNvSpPr>
          <p:nvPr/>
        </p:nvSpPr>
        <p:spPr bwMode="auto">
          <a:xfrm>
            <a:off x="-5310802" y="2062793"/>
            <a:ext cx="32725249"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Arial" panose="020B0604020202020204" pitchFamily="34" charset="0"/>
                <a:ea typeface="ArialMT"/>
              </a:rPr>
              <a:t>平田法と体重早見表</a:t>
            </a:r>
            <a:endParaRPr kumimoji="0" lang="ja-JP" altLang="ja-JP" sz="5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Arial" panose="020B0604020202020204" pitchFamily="34" charset="0"/>
                <a:ea typeface="ArialMT"/>
              </a:rPr>
              <a:t>  </a:t>
            </a:r>
            <a:r>
              <a:rPr kumimoji="0" lang="ja-JP" altLang="ja-JP" sz="26100" b="0" i="0" u="none" strike="noStrike" cap="none" normalizeH="0" baseline="0">
                <a:ln>
                  <a:noFill/>
                </a:ln>
                <a:solidFill>
                  <a:srgbClr val="000000"/>
                </a:solidFill>
                <a:effectLst/>
                <a:latin typeface="Arial" panose="020B0604020202020204" pitchFamily="34" charset="0"/>
                <a:ea typeface="ArialMT"/>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pic>
        <p:nvPicPr>
          <p:cNvPr id="3076" name="Picture 4" descr="平田法と体重早見表">
            <a:extLst>
              <a:ext uri="{FF2B5EF4-FFF2-40B4-BE49-F238E27FC236}">
                <a16:creationId xmlns:a16="http://schemas.microsoft.com/office/drawing/2014/main" id="{A692B2C5-5CB8-ADE4-80DD-C7AED52D45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433" y="1521725"/>
            <a:ext cx="11402704" cy="52066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7826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565079-2DDB-7378-1787-504B75412021}"/>
              </a:ext>
            </a:extLst>
          </p:cNvPr>
          <p:cNvSpPr>
            <a:spLocks noGrp="1"/>
          </p:cNvSpPr>
          <p:nvPr>
            <p:ph type="title"/>
          </p:nvPr>
        </p:nvSpPr>
        <p:spPr>
          <a:xfrm>
            <a:off x="639413" y="476086"/>
            <a:ext cx="11335394" cy="689608"/>
          </a:xfrm>
        </p:spPr>
        <p:txBody>
          <a:bodyPr/>
          <a:lstStyle/>
          <a:p>
            <a:r>
              <a:rPr lang="ja-JP" altLang="en-US" b="1" i="0" dirty="0">
                <a:solidFill>
                  <a:srgbClr val="000000"/>
                </a:solidFill>
                <a:effectLst/>
                <a:latin typeface="ArialMT"/>
              </a:rPr>
              <a:t>表４．</a:t>
            </a:r>
            <a:r>
              <a:rPr lang="ja-JP" altLang="en-US" dirty="0"/>
              <a:t>神経性食欲不振症のプライマリケア のプライマリケアのためのガイドライン（</a:t>
            </a:r>
            <a:r>
              <a:rPr lang="en-US" altLang="ja-JP" dirty="0"/>
              <a:t>2007</a:t>
            </a:r>
            <a:r>
              <a:rPr lang="ja-JP" altLang="en-US" dirty="0"/>
              <a:t>年） </a:t>
            </a:r>
            <a:endParaRPr kumimoji="1" lang="ja-JP" altLang="en-US" dirty="0"/>
          </a:p>
        </p:txBody>
      </p:sp>
      <p:graphicFrame>
        <p:nvGraphicFramePr>
          <p:cNvPr id="4" name="コンテンツ プレースホルダー 3">
            <a:extLst>
              <a:ext uri="{FF2B5EF4-FFF2-40B4-BE49-F238E27FC236}">
                <a16:creationId xmlns:a16="http://schemas.microsoft.com/office/drawing/2014/main" id="{758A4EAC-8EE7-130F-9D56-56F29926190E}"/>
              </a:ext>
            </a:extLst>
          </p:cNvPr>
          <p:cNvGraphicFramePr>
            <a:graphicFrameLocks noGrp="1"/>
          </p:cNvGraphicFramePr>
          <p:nvPr>
            <p:ph idx="1"/>
            <p:extLst>
              <p:ext uri="{D42A27DB-BD31-4B8C-83A1-F6EECF244321}">
                <p14:modId xmlns:p14="http://schemas.microsoft.com/office/powerpoint/2010/main" val="1425990692"/>
              </p:ext>
            </p:extLst>
          </p:nvPr>
        </p:nvGraphicFramePr>
        <p:xfrm>
          <a:off x="131411" y="1516695"/>
          <a:ext cx="11936481" cy="5146926"/>
        </p:xfrm>
        <a:graphic>
          <a:graphicData uri="http://schemas.openxmlformats.org/drawingml/2006/table">
            <a:tbl>
              <a:tblPr/>
              <a:tblGrid>
                <a:gridCol w="3978827">
                  <a:extLst>
                    <a:ext uri="{9D8B030D-6E8A-4147-A177-3AD203B41FA5}">
                      <a16:colId xmlns:a16="http://schemas.microsoft.com/office/drawing/2014/main" val="3331756286"/>
                    </a:ext>
                  </a:extLst>
                </a:gridCol>
                <a:gridCol w="3978827">
                  <a:extLst>
                    <a:ext uri="{9D8B030D-6E8A-4147-A177-3AD203B41FA5}">
                      <a16:colId xmlns:a16="http://schemas.microsoft.com/office/drawing/2014/main" val="307258728"/>
                    </a:ext>
                  </a:extLst>
                </a:gridCol>
                <a:gridCol w="3978827">
                  <a:extLst>
                    <a:ext uri="{9D8B030D-6E8A-4147-A177-3AD203B41FA5}">
                      <a16:colId xmlns:a16="http://schemas.microsoft.com/office/drawing/2014/main" val="57160039"/>
                    </a:ext>
                  </a:extLst>
                </a:gridCol>
              </a:tblGrid>
              <a:tr h="857821">
                <a:tc>
                  <a:txBody>
                    <a:bodyPr/>
                    <a:lstStyle/>
                    <a:p>
                      <a:r>
                        <a:rPr lang="ja-JP" altLang="en-US" sz="1800" b="0">
                          <a:effectLst/>
                        </a:rPr>
                        <a:t>％標準体重</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CCCCCC"/>
                    </a:solidFill>
                  </a:tcPr>
                </a:tc>
                <a:tc>
                  <a:txBody>
                    <a:bodyPr/>
                    <a:lstStyle/>
                    <a:p>
                      <a:r>
                        <a:rPr lang="ja-JP" altLang="en-US" sz="1800" b="0">
                          <a:effectLst/>
                        </a:rPr>
                        <a:t>身体状況</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CCCCCC"/>
                    </a:solidFill>
                  </a:tcPr>
                </a:tc>
                <a:tc>
                  <a:txBody>
                    <a:bodyPr/>
                    <a:lstStyle/>
                    <a:p>
                      <a:r>
                        <a:rPr lang="ja-JP" altLang="en-US" sz="1800" b="0">
                          <a:effectLst/>
                        </a:rPr>
                        <a:t>活動制限</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CCCCCC"/>
                    </a:solidFill>
                  </a:tcPr>
                </a:tc>
                <a:extLst>
                  <a:ext uri="{0D108BD9-81ED-4DB2-BD59-A6C34878D82A}">
                    <a16:rowId xmlns:a16="http://schemas.microsoft.com/office/drawing/2014/main" val="703076341"/>
                  </a:ext>
                </a:extLst>
              </a:tr>
              <a:tr h="857821">
                <a:tc>
                  <a:txBody>
                    <a:bodyPr/>
                    <a:lstStyle/>
                    <a:p>
                      <a:r>
                        <a:rPr lang="en-US" altLang="ja-JP" sz="1800" b="0">
                          <a:effectLst/>
                        </a:rPr>
                        <a:t>55</a:t>
                      </a:r>
                      <a:r>
                        <a:rPr lang="ja-JP" altLang="en-US" sz="1800" b="0">
                          <a:effectLst/>
                        </a:rPr>
                        <a:t>未満</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tc>
                  <a:txBody>
                    <a:bodyPr/>
                    <a:lstStyle/>
                    <a:p>
                      <a:r>
                        <a:rPr lang="ja-JP" altLang="en-US" sz="1800" b="0">
                          <a:effectLst/>
                        </a:rPr>
                        <a:t>内科的合併症の頻度が高い</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tc>
                  <a:txBody>
                    <a:bodyPr/>
                    <a:lstStyle/>
                    <a:p>
                      <a:r>
                        <a:rPr lang="ja-JP" altLang="en-US" sz="1800" b="0">
                          <a:effectLst/>
                        </a:rPr>
                        <a:t>入院による栄養療法の絶対適応</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3691432346"/>
                  </a:ext>
                </a:extLst>
              </a:tr>
              <a:tr h="857821">
                <a:tc>
                  <a:txBody>
                    <a:bodyPr/>
                    <a:lstStyle/>
                    <a:p>
                      <a:r>
                        <a:rPr lang="en-US" altLang="ja-JP" sz="1800" b="0">
                          <a:effectLst/>
                        </a:rPr>
                        <a:t>55</a:t>
                      </a:r>
                      <a:r>
                        <a:rPr lang="ja-JP" altLang="en-US" sz="1800" b="0">
                          <a:effectLst/>
                        </a:rPr>
                        <a:t>～</a:t>
                      </a:r>
                      <a:r>
                        <a:rPr lang="en-US" altLang="ja-JP" sz="1800" b="0">
                          <a:effectLst/>
                        </a:rPr>
                        <a:t>65</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tc>
                  <a:txBody>
                    <a:bodyPr/>
                    <a:lstStyle/>
                    <a:p>
                      <a:r>
                        <a:rPr lang="ja-JP" altLang="en-US" sz="1800" b="0">
                          <a:effectLst/>
                        </a:rPr>
                        <a:t>最低限の日常生活にも支障がある</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tc>
                  <a:txBody>
                    <a:bodyPr/>
                    <a:lstStyle/>
                    <a:p>
                      <a:r>
                        <a:rPr lang="ja-JP" altLang="en-US" sz="1800" b="0">
                          <a:effectLst/>
                        </a:rPr>
                        <a:t>入院による栄養療法が適切</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1306653354"/>
                  </a:ext>
                </a:extLst>
              </a:tr>
              <a:tr h="857821">
                <a:tc>
                  <a:txBody>
                    <a:bodyPr/>
                    <a:lstStyle/>
                    <a:p>
                      <a:r>
                        <a:rPr lang="en-US" altLang="ja-JP" sz="1800" b="0">
                          <a:effectLst/>
                        </a:rPr>
                        <a:t>65</a:t>
                      </a:r>
                      <a:r>
                        <a:rPr lang="ja-JP" altLang="en-US" sz="1800" b="0">
                          <a:effectLst/>
                        </a:rPr>
                        <a:t>～</a:t>
                      </a:r>
                      <a:r>
                        <a:rPr lang="en-US" altLang="ja-JP" sz="1800" b="0">
                          <a:effectLst/>
                        </a:rPr>
                        <a:t>70</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tc>
                  <a:txBody>
                    <a:bodyPr/>
                    <a:lstStyle/>
                    <a:p>
                      <a:r>
                        <a:rPr lang="ja-JP" altLang="en-US" sz="1800" b="0">
                          <a:effectLst/>
                        </a:rPr>
                        <a:t>軽労作の日常生活にも支障がある</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tc>
                  <a:txBody>
                    <a:bodyPr/>
                    <a:lstStyle/>
                    <a:p>
                      <a:r>
                        <a:rPr lang="ja-JP" altLang="en-US" sz="1800" b="0">
                          <a:effectLst/>
                        </a:rPr>
                        <a:t>自宅療養が望ましい</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4032654760"/>
                  </a:ext>
                </a:extLst>
              </a:tr>
              <a:tr h="857821">
                <a:tc>
                  <a:txBody>
                    <a:bodyPr/>
                    <a:lstStyle/>
                    <a:p>
                      <a:r>
                        <a:rPr lang="en-US" altLang="ja-JP" sz="1800" b="0">
                          <a:effectLst/>
                        </a:rPr>
                        <a:t>70</a:t>
                      </a:r>
                      <a:r>
                        <a:rPr lang="ja-JP" altLang="en-US" sz="1800" b="0">
                          <a:effectLst/>
                        </a:rPr>
                        <a:t>～</a:t>
                      </a:r>
                      <a:r>
                        <a:rPr lang="en-US" altLang="ja-JP" sz="1800" b="0">
                          <a:effectLst/>
                        </a:rPr>
                        <a:t>75</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tc>
                  <a:txBody>
                    <a:bodyPr/>
                    <a:lstStyle/>
                    <a:p>
                      <a:r>
                        <a:rPr lang="ja-JP" altLang="en-US" sz="1800" b="0">
                          <a:effectLst/>
                        </a:rPr>
                        <a:t>軽労作の日常生活は可能</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tc>
                  <a:txBody>
                    <a:bodyPr/>
                    <a:lstStyle/>
                    <a:p>
                      <a:r>
                        <a:rPr lang="ja-JP" altLang="en-US" sz="1800" b="0">
                          <a:effectLst/>
                        </a:rPr>
                        <a:t>制限つき就学・就労の許可</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1222245995"/>
                  </a:ext>
                </a:extLst>
              </a:tr>
              <a:tr h="857821">
                <a:tc>
                  <a:txBody>
                    <a:bodyPr/>
                    <a:lstStyle/>
                    <a:p>
                      <a:r>
                        <a:rPr lang="en-US" altLang="ja-JP" sz="1800" b="0">
                          <a:effectLst/>
                        </a:rPr>
                        <a:t>75</a:t>
                      </a:r>
                      <a:r>
                        <a:rPr lang="ja-JP" altLang="en-US" sz="1800" b="0">
                          <a:effectLst/>
                        </a:rPr>
                        <a:t>以上</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tc>
                  <a:txBody>
                    <a:bodyPr/>
                    <a:lstStyle/>
                    <a:p>
                      <a:r>
                        <a:rPr lang="ja-JP" altLang="en-US" sz="1800" b="0">
                          <a:effectLst/>
                        </a:rPr>
                        <a:t>通常の日常生活は可能</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tc>
                  <a:txBody>
                    <a:bodyPr/>
                    <a:lstStyle/>
                    <a:p>
                      <a:r>
                        <a:rPr lang="ja-JP" altLang="en-US" sz="1800" b="0" dirty="0">
                          <a:effectLst/>
                        </a:rPr>
                        <a:t>就学・就労の許可</a:t>
                      </a:r>
                    </a:p>
                  </a:txBody>
                  <a:tcPr anchor="ctr">
                    <a:lnL w="4763" cap="flat" cmpd="sng" algn="ctr">
                      <a:solidFill>
                        <a:srgbClr val="333333"/>
                      </a:solidFill>
                      <a:prstDash val="solid"/>
                      <a:round/>
                      <a:headEnd type="none" w="med" len="med"/>
                      <a:tailEnd type="none" w="med" len="med"/>
                    </a:lnL>
                    <a:lnR w="4763" cap="flat" cmpd="sng" algn="ctr">
                      <a:solidFill>
                        <a:srgbClr val="333333"/>
                      </a:solidFill>
                      <a:prstDash val="solid"/>
                      <a:round/>
                      <a:headEnd type="none" w="med" len="med"/>
                      <a:tailEnd type="none" w="med" len="med"/>
                    </a:lnR>
                    <a:lnT w="4763" cap="flat" cmpd="sng" algn="ctr">
                      <a:solidFill>
                        <a:srgbClr val="333333"/>
                      </a:solidFill>
                      <a:prstDash val="solid"/>
                      <a:round/>
                      <a:headEnd type="none" w="med" len="med"/>
                      <a:tailEnd type="none" w="med" len="med"/>
                    </a:lnT>
                    <a:lnB w="4763"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1563576142"/>
                  </a:ext>
                </a:extLst>
              </a:tr>
            </a:tbl>
          </a:graphicData>
        </a:graphic>
      </p:graphicFrame>
      <p:sp>
        <p:nvSpPr>
          <p:cNvPr id="5" name="Rectangle 1">
            <a:extLst>
              <a:ext uri="{FF2B5EF4-FFF2-40B4-BE49-F238E27FC236}">
                <a16:creationId xmlns:a16="http://schemas.microsoft.com/office/drawing/2014/main" id="{719DBDE5-8745-A8D4-C7D6-C177522BF702}"/>
              </a:ext>
            </a:extLst>
          </p:cNvPr>
          <p:cNvSpPr>
            <a:spLocks noChangeArrowheads="1"/>
          </p:cNvSpPr>
          <p:nvPr/>
        </p:nvSpPr>
        <p:spPr bwMode="auto">
          <a:xfrm>
            <a:off x="-568371" y="113184"/>
            <a:ext cx="1334577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a:ln>
                  <a:noFill/>
                </a:ln>
                <a:solidFill>
                  <a:srgbClr val="000000"/>
                </a:solidFill>
                <a:effectLst/>
                <a:latin typeface="Arial" panose="020B0604020202020204" pitchFamily="34" charset="0"/>
                <a:ea typeface="ArialMT"/>
              </a:rPr>
              <a:t>やせの程度による身体状況と活動制限の目安</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11810472"/>
      </p:ext>
    </p:extLst>
  </p:cSld>
  <p:clrMapOvr>
    <a:masterClrMapping/>
  </p:clrMapOvr>
</p:sld>
</file>

<file path=ppt/theme/theme1.xml><?xml version="1.0" encoding="utf-8"?>
<a:theme xmlns:a="http://schemas.openxmlformats.org/drawingml/2006/main" name="MeiryoVTI">
  <a:themeElements>
    <a:clrScheme name="AnalogousFromRegularSeedRightStep">
      <a:dk1>
        <a:srgbClr val="000000"/>
      </a:dk1>
      <a:lt1>
        <a:srgbClr val="FFFFFF"/>
      </a:lt1>
      <a:dk2>
        <a:srgbClr val="2E1B30"/>
      </a:dk2>
      <a:lt2>
        <a:srgbClr val="F3F0F0"/>
      </a:lt2>
      <a:accent1>
        <a:srgbClr val="45AFAD"/>
      </a:accent1>
      <a:accent2>
        <a:srgbClr val="3B82B1"/>
      </a:accent2>
      <a:accent3>
        <a:srgbClr val="4D63C3"/>
      </a:accent3>
      <a:accent4>
        <a:srgbClr val="593EB3"/>
      </a:accent4>
      <a:accent5>
        <a:srgbClr val="994DC3"/>
      </a:accent5>
      <a:accent6>
        <a:srgbClr val="B13BAA"/>
      </a:accent6>
      <a:hlink>
        <a:srgbClr val="BF3F42"/>
      </a:hlink>
      <a:folHlink>
        <a:srgbClr val="7F7F7F"/>
      </a:folHlink>
    </a:clrScheme>
    <a:fontScheme name="Meiryo UI">
      <a:majorFont>
        <a:latin typeface="Yu Gothic"/>
        <a:ea typeface=""/>
        <a:cs typeface=""/>
      </a:majorFont>
      <a:minorFont>
        <a:latin typeface="Yu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eiryoVTI" id="{3EF0B2FA-4C70-4C56-AE0C-16E6000BE750}" vid="{C80AAF17-7084-4B19-8ADF-AE8F46812F23}"/>
    </a:ext>
  </a:extLst>
</a:theme>
</file>

<file path=docProps/app.xml><?xml version="1.0" encoding="utf-8"?>
<Properties xmlns="http://schemas.openxmlformats.org/officeDocument/2006/extended-properties" xmlns:vt="http://schemas.openxmlformats.org/officeDocument/2006/docPropsVTypes">
  <TotalTime>31</TotalTime>
  <Words>435</Words>
  <Application>Microsoft Office PowerPoint</Application>
  <PresentationFormat>ワイド画面</PresentationFormat>
  <Paragraphs>34</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ArialMT</vt:lpstr>
      <vt:lpstr>メイリオ</vt:lpstr>
      <vt:lpstr>游ゴシック</vt:lpstr>
      <vt:lpstr>游ゴシック Medium</vt:lpstr>
      <vt:lpstr>Arial</vt:lpstr>
      <vt:lpstr>Wingdings</vt:lpstr>
      <vt:lpstr>MeiryoVTI</vt:lpstr>
      <vt:lpstr>食行動障害 および摂食障害群　DSM-5</vt:lpstr>
      <vt:lpstr>表１．摂食障害の分類（DSM-5より引用）</vt:lpstr>
      <vt:lpstr>神経性やせ症とは？</vt:lpstr>
      <vt:lpstr>表２．神経性やせ症の診断基準 （DSM-5より引用））</vt:lpstr>
      <vt:lpstr>表３．やせの評価</vt:lpstr>
      <vt:lpstr>表４．神経性食欲不振症のプライマリケア のプライマリケアのためのガイドライン（2007年）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食行動障害 および摂食障害群　DSM-5</dc:title>
  <dc:creator>ﾐﾔｶﾜ ｻﾝﾍﾟｲ 宮川 三平</dc:creator>
  <cp:lastModifiedBy>ﾐﾔｶﾜ ｻﾝﾍﾟｲ 宮川 三平</cp:lastModifiedBy>
  <cp:revision>5</cp:revision>
  <dcterms:created xsi:type="dcterms:W3CDTF">2023-05-09T21:40:57Z</dcterms:created>
  <dcterms:modified xsi:type="dcterms:W3CDTF">2023-05-09T22:12:04Z</dcterms:modified>
</cp:coreProperties>
</file>