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8" r:id="rId4"/>
    <p:sldId id="265" r:id="rId5"/>
    <p:sldId id="266" r:id="rId6"/>
    <p:sldId id="262" r:id="rId7"/>
    <p:sldId id="269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1" autoAdjust="0"/>
  </p:normalViewPr>
  <p:slideViewPr>
    <p:cSldViewPr>
      <p:cViewPr varScale="1">
        <p:scale>
          <a:sx n="67" d="100"/>
          <a:sy n="67" d="100"/>
        </p:scale>
        <p:origin x="7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&#23470;&#24029;&#19977;&#24179;\Desktop\&#33258;&#28982;&#12539;&#31038;&#20250;&#12539;&#31185;&#23398;&#25216;&#34899;&#12434;&#32771;&#12360;&#12427;\&#22320;&#29699;&#12398;&#27671;&#20505;&#22793;&#21205;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3200" b="1" dirty="0"/>
              <a:t>地球の平均気温</a:t>
            </a:r>
            <a:endParaRPr lang="en-US" altLang="ja-JP" sz="32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 alt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[地球の気候変動.csv]地球の気候変動!$B$1</c:f>
              <c:strCache>
                <c:ptCount val="1"/>
                <c:pt idx="0">
                  <c:v>median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[地球の気候変動.csv]地球の気候変動!$A$2:$A$2018</c:f>
              <c:numCache>
                <c:formatCode>General</c:formatCode>
                <c:ptCount val="201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</c:numCache>
            </c:numRef>
          </c:xVal>
          <c:yVal>
            <c:numRef>
              <c:f>[地球の気候変動.csv]地球の気候変動!$B$2:$B$2018</c:f>
              <c:numCache>
                <c:formatCode>General</c:formatCode>
                <c:ptCount val="2017"/>
                <c:pt idx="0">
                  <c:v>-0.36899999999999999</c:v>
                </c:pt>
                <c:pt idx="1">
                  <c:v>-0.3548</c:v>
                </c:pt>
                <c:pt idx="2">
                  <c:v>-0.312</c:v>
                </c:pt>
                <c:pt idx="3">
                  <c:v>-0.30409999999999998</c:v>
                </c:pt>
                <c:pt idx="4">
                  <c:v>-0.3034</c:v>
                </c:pt>
                <c:pt idx="5">
                  <c:v>-0.22770000000000001</c:v>
                </c:pt>
                <c:pt idx="6">
                  <c:v>-0.22070000000000001</c:v>
                </c:pt>
                <c:pt idx="7">
                  <c:v>-0.27029999999999998</c:v>
                </c:pt>
                <c:pt idx="8">
                  <c:v>-0.27189999999999998</c:v>
                </c:pt>
                <c:pt idx="9">
                  <c:v>-0.26579999999999998</c:v>
                </c:pt>
                <c:pt idx="10">
                  <c:v>-0.26769999999999999</c:v>
                </c:pt>
                <c:pt idx="11">
                  <c:v>-0.31559999999999999</c:v>
                </c:pt>
                <c:pt idx="12">
                  <c:v>-0.26900000000000002</c:v>
                </c:pt>
                <c:pt idx="13">
                  <c:v>-0.23300000000000001</c:v>
                </c:pt>
                <c:pt idx="14">
                  <c:v>-0.27189999999999998</c:v>
                </c:pt>
                <c:pt idx="15">
                  <c:v>-0.33679999999999999</c:v>
                </c:pt>
                <c:pt idx="16">
                  <c:v>-0.2301</c:v>
                </c:pt>
                <c:pt idx="17">
                  <c:v>-0.2122</c:v>
                </c:pt>
                <c:pt idx="18">
                  <c:v>-0.23369999999999999</c:v>
                </c:pt>
                <c:pt idx="19">
                  <c:v>-0.33650000000000002</c:v>
                </c:pt>
                <c:pt idx="20">
                  <c:v>-0.34449999999999997</c:v>
                </c:pt>
                <c:pt idx="21">
                  <c:v>-0.22550000000000001</c:v>
                </c:pt>
                <c:pt idx="22">
                  <c:v>-0.27739999999999998</c:v>
                </c:pt>
                <c:pt idx="23">
                  <c:v>-0.21970000000000001</c:v>
                </c:pt>
                <c:pt idx="24">
                  <c:v>-0.22869999999999999</c:v>
                </c:pt>
                <c:pt idx="25">
                  <c:v>-0.17780000000000001</c:v>
                </c:pt>
                <c:pt idx="26">
                  <c:v>-9.2999999999999999E-2</c:v>
                </c:pt>
                <c:pt idx="27">
                  <c:v>-0.2339</c:v>
                </c:pt>
                <c:pt idx="28">
                  <c:v>-0.33500000000000002</c:v>
                </c:pt>
                <c:pt idx="29">
                  <c:v>-0.20699999999999999</c:v>
                </c:pt>
                <c:pt idx="30">
                  <c:v>-0.2369</c:v>
                </c:pt>
                <c:pt idx="31">
                  <c:v>-0.12790000000000001</c:v>
                </c:pt>
                <c:pt idx="32">
                  <c:v>-0.19309999999999999</c:v>
                </c:pt>
                <c:pt idx="33">
                  <c:v>-0.11169999999999999</c:v>
                </c:pt>
                <c:pt idx="34">
                  <c:v>-9.3600000000000003E-2</c:v>
                </c:pt>
                <c:pt idx="35">
                  <c:v>-0.20569999999999999</c:v>
                </c:pt>
                <c:pt idx="36">
                  <c:v>-0.1835</c:v>
                </c:pt>
                <c:pt idx="37">
                  <c:v>-0.14910000000000001</c:v>
                </c:pt>
                <c:pt idx="38">
                  <c:v>-0.1071</c:v>
                </c:pt>
                <c:pt idx="39">
                  <c:v>-0.23780000000000001</c:v>
                </c:pt>
                <c:pt idx="40">
                  <c:v>-0.13159999999999999</c:v>
                </c:pt>
                <c:pt idx="41">
                  <c:v>-0.1245</c:v>
                </c:pt>
                <c:pt idx="42">
                  <c:v>-0.1353</c:v>
                </c:pt>
                <c:pt idx="43">
                  <c:v>-0.19939999999999999</c:v>
                </c:pt>
                <c:pt idx="44">
                  <c:v>-0.17810000000000001</c:v>
                </c:pt>
                <c:pt idx="45">
                  <c:v>-0.20280000000000001</c:v>
                </c:pt>
                <c:pt idx="46">
                  <c:v>-0.2238</c:v>
                </c:pt>
                <c:pt idx="47">
                  <c:v>-0.28749999999999998</c:v>
                </c:pt>
                <c:pt idx="48">
                  <c:v>-0.20860000000000001</c:v>
                </c:pt>
                <c:pt idx="49">
                  <c:v>-0.27689999999999998</c:v>
                </c:pt>
                <c:pt idx="50">
                  <c:v>-0.27579999999999999</c:v>
                </c:pt>
                <c:pt idx="51">
                  <c:v>-0.23530000000000001</c:v>
                </c:pt>
                <c:pt idx="52">
                  <c:v>-0.2087</c:v>
                </c:pt>
                <c:pt idx="53">
                  <c:v>-0.1013</c:v>
                </c:pt>
                <c:pt idx="54">
                  <c:v>-0.17780000000000001</c:v>
                </c:pt>
                <c:pt idx="55">
                  <c:v>-0.2424</c:v>
                </c:pt>
                <c:pt idx="56">
                  <c:v>-0.27210000000000001</c:v>
                </c:pt>
                <c:pt idx="57">
                  <c:v>-0.17760000000000001</c:v>
                </c:pt>
                <c:pt idx="58">
                  <c:v>-0.30099999999999999</c:v>
                </c:pt>
                <c:pt idx="59">
                  <c:v>-0.17369999999999999</c:v>
                </c:pt>
                <c:pt idx="60">
                  <c:v>-7.0300000000000001E-2</c:v>
                </c:pt>
                <c:pt idx="61">
                  <c:v>-0.2218</c:v>
                </c:pt>
                <c:pt idx="62">
                  <c:v>-0.1623</c:v>
                </c:pt>
                <c:pt idx="63">
                  <c:v>-5.9900000000000002E-2</c:v>
                </c:pt>
                <c:pt idx="64">
                  <c:v>-0.16189999999999999</c:v>
                </c:pt>
                <c:pt idx="65">
                  <c:v>-0.17560000000000001</c:v>
                </c:pt>
                <c:pt idx="66">
                  <c:v>-0.17280000000000001</c:v>
                </c:pt>
                <c:pt idx="67">
                  <c:v>-8.9099999999999999E-2</c:v>
                </c:pt>
                <c:pt idx="68">
                  <c:v>-0.2049</c:v>
                </c:pt>
                <c:pt idx="69">
                  <c:v>-0.16350000000000001</c:v>
                </c:pt>
                <c:pt idx="70">
                  <c:v>-0.1048</c:v>
                </c:pt>
                <c:pt idx="71">
                  <c:v>-2.52E-2</c:v>
                </c:pt>
                <c:pt idx="72">
                  <c:v>-0.153</c:v>
                </c:pt>
                <c:pt idx="73">
                  <c:v>-0.15790000000000001</c:v>
                </c:pt>
                <c:pt idx="74">
                  <c:v>-0.1047</c:v>
                </c:pt>
                <c:pt idx="75">
                  <c:v>-0.18770000000000001</c:v>
                </c:pt>
                <c:pt idx="76">
                  <c:v>-0.1179</c:v>
                </c:pt>
                <c:pt idx="77">
                  <c:v>-0.24970000000000001</c:v>
                </c:pt>
                <c:pt idx="78">
                  <c:v>-4.9700000000000001E-2</c:v>
                </c:pt>
                <c:pt idx="79">
                  <c:v>-6.3899999999999998E-2</c:v>
                </c:pt>
                <c:pt idx="80">
                  <c:v>-0.185</c:v>
                </c:pt>
                <c:pt idx="81">
                  <c:v>-0.16850000000000001</c:v>
                </c:pt>
                <c:pt idx="82">
                  <c:v>-0.26879999999999998</c:v>
                </c:pt>
                <c:pt idx="83">
                  <c:v>-0.28179999999999999</c:v>
                </c:pt>
                <c:pt idx="84">
                  <c:v>-0.25240000000000001</c:v>
                </c:pt>
                <c:pt idx="85">
                  <c:v>-0.1401</c:v>
                </c:pt>
                <c:pt idx="86">
                  <c:v>-0.1638</c:v>
                </c:pt>
                <c:pt idx="87">
                  <c:v>-2.3400000000000001E-2</c:v>
                </c:pt>
                <c:pt idx="88">
                  <c:v>-6.6900000000000001E-2</c:v>
                </c:pt>
                <c:pt idx="89">
                  <c:v>-0.21490000000000001</c:v>
                </c:pt>
                <c:pt idx="90">
                  <c:v>-0.15390000000000001</c:v>
                </c:pt>
                <c:pt idx="91">
                  <c:v>-0.1653</c:v>
                </c:pt>
                <c:pt idx="92">
                  <c:v>-0.13189999999999999</c:v>
                </c:pt>
                <c:pt idx="93">
                  <c:v>-0.25580000000000003</c:v>
                </c:pt>
                <c:pt idx="94">
                  <c:v>-0.39140000000000003</c:v>
                </c:pt>
                <c:pt idx="95">
                  <c:v>-0.29010000000000002</c:v>
                </c:pt>
                <c:pt idx="96">
                  <c:v>-0.38469999999999999</c:v>
                </c:pt>
                <c:pt idx="97">
                  <c:v>-0.31</c:v>
                </c:pt>
                <c:pt idx="98">
                  <c:v>-0.19089999999999999</c:v>
                </c:pt>
                <c:pt idx="99">
                  <c:v>-0.25359999999999999</c:v>
                </c:pt>
                <c:pt idx="100">
                  <c:v>-0.20430000000000001</c:v>
                </c:pt>
                <c:pt idx="101">
                  <c:v>-0.19389999999999999</c:v>
                </c:pt>
                <c:pt idx="102">
                  <c:v>-0.17169999999999999</c:v>
                </c:pt>
                <c:pt idx="103">
                  <c:v>-0.2135</c:v>
                </c:pt>
                <c:pt idx="104">
                  <c:v>-0.19700000000000001</c:v>
                </c:pt>
                <c:pt idx="105">
                  <c:v>-0.25069999999999998</c:v>
                </c:pt>
                <c:pt idx="106">
                  <c:v>-0.19989999999999999</c:v>
                </c:pt>
                <c:pt idx="107">
                  <c:v>-0.2344</c:v>
                </c:pt>
                <c:pt idx="108">
                  <c:v>-0.30990000000000001</c:v>
                </c:pt>
                <c:pt idx="109">
                  <c:v>-0.1205</c:v>
                </c:pt>
                <c:pt idx="110">
                  <c:v>-0.12889999999999999</c:v>
                </c:pt>
                <c:pt idx="111">
                  <c:v>-0.2505</c:v>
                </c:pt>
                <c:pt idx="112">
                  <c:v>-0.2626</c:v>
                </c:pt>
                <c:pt idx="113">
                  <c:v>-0.20880000000000001</c:v>
                </c:pt>
                <c:pt idx="114">
                  <c:v>-0.16889999999999999</c:v>
                </c:pt>
                <c:pt idx="115">
                  <c:v>-0.1928</c:v>
                </c:pt>
                <c:pt idx="116">
                  <c:v>-9.2799999999999994E-2</c:v>
                </c:pt>
                <c:pt idx="117">
                  <c:v>-0.2177</c:v>
                </c:pt>
                <c:pt idx="118">
                  <c:v>-0.25640000000000002</c:v>
                </c:pt>
                <c:pt idx="119">
                  <c:v>-0.18279999999999999</c:v>
                </c:pt>
                <c:pt idx="120">
                  <c:v>-0.1978</c:v>
                </c:pt>
                <c:pt idx="121">
                  <c:v>-0.20380000000000001</c:v>
                </c:pt>
                <c:pt idx="122">
                  <c:v>-0.30940000000000001</c:v>
                </c:pt>
                <c:pt idx="123">
                  <c:v>-0.14960000000000001</c:v>
                </c:pt>
                <c:pt idx="124">
                  <c:v>-0.14630000000000001</c:v>
                </c:pt>
                <c:pt idx="125">
                  <c:v>-0.2722</c:v>
                </c:pt>
                <c:pt idx="126">
                  <c:v>-0.23019999999999999</c:v>
                </c:pt>
                <c:pt idx="127">
                  <c:v>-0.2651</c:v>
                </c:pt>
                <c:pt idx="128">
                  <c:v>-0.2198</c:v>
                </c:pt>
                <c:pt idx="129">
                  <c:v>-0.2959</c:v>
                </c:pt>
                <c:pt idx="130">
                  <c:v>-0.12989999999999999</c:v>
                </c:pt>
                <c:pt idx="131">
                  <c:v>-0.22450000000000001</c:v>
                </c:pt>
                <c:pt idx="132">
                  <c:v>-0.2833</c:v>
                </c:pt>
                <c:pt idx="133">
                  <c:v>-0.21590000000000001</c:v>
                </c:pt>
                <c:pt idx="134">
                  <c:v>-0.1918</c:v>
                </c:pt>
                <c:pt idx="135">
                  <c:v>-0.14330000000000001</c:v>
                </c:pt>
                <c:pt idx="136">
                  <c:v>-0.19059999999999999</c:v>
                </c:pt>
                <c:pt idx="137">
                  <c:v>-0.21210000000000001</c:v>
                </c:pt>
                <c:pt idx="138">
                  <c:v>-0.1188</c:v>
                </c:pt>
                <c:pt idx="139">
                  <c:v>-5.5899999999999998E-2</c:v>
                </c:pt>
                <c:pt idx="140">
                  <c:v>-0.18509999999999999</c:v>
                </c:pt>
                <c:pt idx="141">
                  <c:v>-0.193</c:v>
                </c:pt>
                <c:pt idx="142">
                  <c:v>-0.15559999999999999</c:v>
                </c:pt>
                <c:pt idx="143">
                  <c:v>-0.18540000000000001</c:v>
                </c:pt>
                <c:pt idx="144">
                  <c:v>-0.1168</c:v>
                </c:pt>
                <c:pt idx="145">
                  <c:v>-0.21790000000000001</c:v>
                </c:pt>
                <c:pt idx="146">
                  <c:v>-0.12189999999999999</c:v>
                </c:pt>
                <c:pt idx="147">
                  <c:v>-0.18090000000000001</c:v>
                </c:pt>
                <c:pt idx="148">
                  <c:v>-0.15390000000000001</c:v>
                </c:pt>
                <c:pt idx="149">
                  <c:v>-0.28129999999999999</c:v>
                </c:pt>
                <c:pt idx="150">
                  <c:v>-0.20219999999999999</c:v>
                </c:pt>
                <c:pt idx="151">
                  <c:v>-0.20269999999999999</c:v>
                </c:pt>
                <c:pt idx="152">
                  <c:v>-0.15060000000000001</c:v>
                </c:pt>
                <c:pt idx="153">
                  <c:v>-0.1484</c:v>
                </c:pt>
                <c:pt idx="154">
                  <c:v>-0.1105</c:v>
                </c:pt>
                <c:pt idx="155">
                  <c:v>-0.15290000000000001</c:v>
                </c:pt>
                <c:pt idx="156">
                  <c:v>-0.13600000000000001</c:v>
                </c:pt>
                <c:pt idx="157">
                  <c:v>-0.1565</c:v>
                </c:pt>
                <c:pt idx="158">
                  <c:v>-0.1226</c:v>
                </c:pt>
                <c:pt idx="159">
                  <c:v>-8.0799999999999997E-2</c:v>
                </c:pt>
                <c:pt idx="160">
                  <c:v>-0.10390000000000001</c:v>
                </c:pt>
                <c:pt idx="161">
                  <c:v>-0.10059999999999999</c:v>
                </c:pt>
                <c:pt idx="162">
                  <c:v>-0.21820000000000001</c:v>
                </c:pt>
                <c:pt idx="163">
                  <c:v>-0.1603</c:v>
                </c:pt>
                <c:pt idx="164">
                  <c:v>-0.2266</c:v>
                </c:pt>
                <c:pt idx="165">
                  <c:v>-0.29149999999999998</c:v>
                </c:pt>
                <c:pt idx="166">
                  <c:v>-0.2601</c:v>
                </c:pt>
                <c:pt idx="167">
                  <c:v>-0.24629999999999999</c:v>
                </c:pt>
                <c:pt idx="168">
                  <c:v>-0.254</c:v>
                </c:pt>
                <c:pt idx="169">
                  <c:v>-0.27260000000000001</c:v>
                </c:pt>
                <c:pt idx="170">
                  <c:v>-0.22589999999999999</c:v>
                </c:pt>
                <c:pt idx="171">
                  <c:v>-0.2165</c:v>
                </c:pt>
                <c:pt idx="172">
                  <c:v>-0.158</c:v>
                </c:pt>
                <c:pt idx="173">
                  <c:v>-0.30349999999999999</c:v>
                </c:pt>
                <c:pt idx="174">
                  <c:v>-0.31080000000000002</c:v>
                </c:pt>
                <c:pt idx="175">
                  <c:v>-0.21690000000000001</c:v>
                </c:pt>
                <c:pt idx="176">
                  <c:v>-0.25490000000000002</c:v>
                </c:pt>
                <c:pt idx="177">
                  <c:v>-0.31790000000000002</c:v>
                </c:pt>
                <c:pt idx="178">
                  <c:v>-0.36899999999999999</c:v>
                </c:pt>
                <c:pt idx="179">
                  <c:v>-0.36309999999999998</c:v>
                </c:pt>
                <c:pt idx="180">
                  <c:v>-0.29010000000000002</c:v>
                </c:pt>
                <c:pt idx="181">
                  <c:v>-0.3337</c:v>
                </c:pt>
                <c:pt idx="182">
                  <c:v>-0.2999</c:v>
                </c:pt>
                <c:pt idx="183">
                  <c:v>-0.27389999999999998</c:v>
                </c:pt>
                <c:pt idx="184">
                  <c:v>-0.26929999999999998</c:v>
                </c:pt>
                <c:pt idx="185">
                  <c:v>-0.23069999999999999</c:v>
                </c:pt>
                <c:pt idx="186">
                  <c:v>-0.26910000000000001</c:v>
                </c:pt>
                <c:pt idx="187">
                  <c:v>-0.22900000000000001</c:v>
                </c:pt>
                <c:pt idx="188">
                  <c:v>-0.27889999999999998</c:v>
                </c:pt>
                <c:pt idx="189">
                  <c:v>-0.25180000000000002</c:v>
                </c:pt>
                <c:pt idx="190">
                  <c:v>-0.1419</c:v>
                </c:pt>
                <c:pt idx="191">
                  <c:v>-0.30690000000000001</c:v>
                </c:pt>
                <c:pt idx="192">
                  <c:v>-0.26550000000000001</c:v>
                </c:pt>
                <c:pt idx="193">
                  <c:v>-0.1351</c:v>
                </c:pt>
                <c:pt idx="194">
                  <c:v>-0.17119999999999999</c:v>
                </c:pt>
                <c:pt idx="195">
                  <c:v>-0.1061</c:v>
                </c:pt>
                <c:pt idx="196">
                  <c:v>-5.9499999999999997E-2</c:v>
                </c:pt>
                <c:pt idx="197">
                  <c:v>-0.1865</c:v>
                </c:pt>
                <c:pt idx="198">
                  <c:v>-0.2298</c:v>
                </c:pt>
                <c:pt idx="199">
                  <c:v>-0.2298</c:v>
                </c:pt>
                <c:pt idx="200">
                  <c:v>-0.26690000000000003</c:v>
                </c:pt>
                <c:pt idx="201">
                  <c:v>-0.24809999999999999</c:v>
                </c:pt>
                <c:pt idx="202">
                  <c:v>-0.32369999999999999</c:v>
                </c:pt>
                <c:pt idx="203">
                  <c:v>-0.19120000000000001</c:v>
                </c:pt>
                <c:pt idx="204">
                  <c:v>-0.21179999999999999</c:v>
                </c:pt>
                <c:pt idx="205">
                  <c:v>-0.1384</c:v>
                </c:pt>
                <c:pt idx="206">
                  <c:v>-0.1933</c:v>
                </c:pt>
                <c:pt idx="207">
                  <c:v>-0.26929999999999998</c:v>
                </c:pt>
                <c:pt idx="208">
                  <c:v>-0.1053</c:v>
                </c:pt>
                <c:pt idx="209">
                  <c:v>-0.12889999999999999</c:v>
                </c:pt>
                <c:pt idx="210">
                  <c:v>-0.1575</c:v>
                </c:pt>
                <c:pt idx="211">
                  <c:v>-0.13969999999999999</c:v>
                </c:pt>
                <c:pt idx="212">
                  <c:v>-0.1578</c:v>
                </c:pt>
                <c:pt idx="213">
                  <c:v>-0.2369</c:v>
                </c:pt>
                <c:pt idx="214">
                  <c:v>-0.2364</c:v>
                </c:pt>
                <c:pt idx="215">
                  <c:v>-0.20569999999999999</c:v>
                </c:pt>
                <c:pt idx="216">
                  <c:v>-0.1608</c:v>
                </c:pt>
                <c:pt idx="217">
                  <c:v>-0.2225</c:v>
                </c:pt>
                <c:pt idx="218">
                  <c:v>-0.20799999999999999</c:v>
                </c:pt>
                <c:pt idx="219">
                  <c:v>-0.23749999999999999</c:v>
                </c:pt>
                <c:pt idx="220">
                  <c:v>-0.2671</c:v>
                </c:pt>
                <c:pt idx="221">
                  <c:v>-0.187</c:v>
                </c:pt>
                <c:pt idx="222">
                  <c:v>-0.185</c:v>
                </c:pt>
                <c:pt idx="223">
                  <c:v>-0.15720000000000001</c:v>
                </c:pt>
                <c:pt idx="224">
                  <c:v>-0.13389999999999999</c:v>
                </c:pt>
                <c:pt idx="225">
                  <c:v>-0.16800000000000001</c:v>
                </c:pt>
                <c:pt idx="226">
                  <c:v>-0.1588</c:v>
                </c:pt>
                <c:pt idx="227">
                  <c:v>-0.2631</c:v>
                </c:pt>
                <c:pt idx="228">
                  <c:v>-0.16089999999999999</c:v>
                </c:pt>
                <c:pt idx="229">
                  <c:v>-0.25130000000000002</c:v>
                </c:pt>
                <c:pt idx="230">
                  <c:v>-0.19220000000000001</c:v>
                </c:pt>
                <c:pt idx="231">
                  <c:v>-0.19109999999999999</c:v>
                </c:pt>
                <c:pt idx="232">
                  <c:v>-0.1867</c:v>
                </c:pt>
                <c:pt idx="233">
                  <c:v>-0.2288</c:v>
                </c:pt>
                <c:pt idx="234">
                  <c:v>-0.19270000000000001</c:v>
                </c:pt>
                <c:pt idx="235">
                  <c:v>-0.19040000000000001</c:v>
                </c:pt>
                <c:pt idx="236">
                  <c:v>-0.1653</c:v>
                </c:pt>
                <c:pt idx="237">
                  <c:v>-0.1326</c:v>
                </c:pt>
                <c:pt idx="238">
                  <c:v>-6.4799999999999996E-2</c:v>
                </c:pt>
                <c:pt idx="239">
                  <c:v>-0.16600000000000001</c:v>
                </c:pt>
                <c:pt idx="240">
                  <c:v>-9.8900000000000002E-2</c:v>
                </c:pt>
                <c:pt idx="241">
                  <c:v>-8.5000000000000006E-2</c:v>
                </c:pt>
                <c:pt idx="242">
                  <c:v>-0.1174</c:v>
                </c:pt>
                <c:pt idx="243">
                  <c:v>-2.7900000000000001E-2</c:v>
                </c:pt>
                <c:pt idx="244">
                  <c:v>-3.2399999999999998E-2</c:v>
                </c:pt>
                <c:pt idx="245">
                  <c:v>-0.04</c:v>
                </c:pt>
                <c:pt idx="246">
                  <c:v>-3.2599999999999997E-2</c:v>
                </c:pt>
                <c:pt idx="247">
                  <c:v>-8.5500000000000007E-2</c:v>
                </c:pt>
                <c:pt idx="248">
                  <c:v>-5.6000000000000001E-2</c:v>
                </c:pt>
                <c:pt idx="249">
                  <c:v>1.52E-2</c:v>
                </c:pt>
                <c:pt idx="250">
                  <c:v>-0.17299999999999999</c:v>
                </c:pt>
                <c:pt idx="251">
                  <c:v>-4.2799999999999998E-2</c:v>
                </c:pt>
                <c:pt idx="252">
                  <c:v>-0.1242</c:v>
                </c:pt>
                <c:pt idx="253">
                  <c:v>-0.1419</c:v>
                </c:pt>
                <c:pt idx="254">
                  <c:v>-0.1439</c:v>
                </c:pt>
                <c:pt idx="255">
                  <c:v>-0.16750000000000001</c:v>
                </c:pt>
                <c:pt idx="256">
                  <c:v>-0.22470000000000001</c:v>
                </c:pt>
                <c:pt idx="257">
                  <c:v>-0.21629999999999999</c:v>
                </c:pt>
                <c:pt idx="258">
                  <c:v>-0.2099</c:v>
                </c:pt>
                <c:pt idx="259">
                  <c:v>-0.3165</c:v>
                </c:pt>
                <c:pt idx="260">
                  <c:v>-0.24979999999999999</c:v>
                </c:pt>
                <c:pt idx="261">
                  <c:v>-0.2208</c:v>
                </c:pt>
                <c:pt idx="262">
                  <c:v>-0.22689999999999999</c:v>
                </c:pt>
                <c:pt idx="263">
                  <c:v>-0.19089999999999999</c:v>
                </c:pt>
                <c:pt idx="264">
                  <c:v>-0.27560000000000001</c:v>
                </c:pt>
                <c:pt idx="265">
                  <c:v>-0.218</c:v>
                </c:pt>
                <c:pt idx="266">
                  <c:v>-0.23830000000000001</c:v>
                </c:pt>
                <c:pt idx="267">
                  <c:v>-0.2127</c:v>
                </c:pt>
                <c:pt idx="268">
                  <c:v>-0.17269999999999999</c:v>
                </c:pt>
                <c:pt idx="269">
                  <c:v>-0.1774</c:v>
                </c:pt>
                <c:pt idx="270">
                  <c:v>-0.27079999999999999</c:v>
                </c:pt>
                <c:pt idx="271">
                  <c:v>-0.23039999999999999</c:v>
                </c:pt>
                <c:pt idx="272">
                  <c:v>-0.20899999999999999</c:v>
                </c:pt>
                <c:pt idx="273">
                  <c:v>-0.3029</c:v>
                </c:pt>
                <c:pt idx="274">
                  <c:v>-0.251</c:v>
                </c:pt>
                <c:pt idx="275">
                  <c:v>-0.22559999999999999</c:v>
                </c:pt>
                <c:pt idx="276">
                  <c:v>-0.20949999999999999</c:v>
                </c:pt>
                <c:pt idx="277">
                  <c:v>-0.16700000000000001</c:v>
                </c:pt>
                <c:pt idx="278">
                  <c:v>-0.18729999999999999</c:v>
                </c:pt>
                <c:pt idx="279">
                  <c:v>-0.2167</c:v>
                </c:pt>
                <c:pt idx="280">
                  <c:v>-0.20699999999999999</c:v>
                </c:pt>
                <c:pt idx="281">
                  <c:v>-7.0599999999999996E-2</c:v>
                </c:pt>
                <c:pt idx="282">
                  <c:v>-0.14660000000000001</c:v>
                </c:pt>
                <c:pt idx="283">
                  <c:v>-8.1000000000000003E-2</c:v>
                </c:pt>
                <c:pt idx="284">
                  <c:v>-0.15090000000000001</c:v>
                </c:pt>
                <c:pt idx="285">
                  <c:v>-0.122</c:v>
                </c:pt>
                <c:pt idx="286">
                  <c:v>-0.21149999999999999</c:v>
                </c:pt>
                <c:pt idx="287">
                  <c:v>-0.14410000000000001</c:v>
                </c:pt>
                <c:pt idx="288">
                  <c:v>-0.18029999999999999</c:v>
                </c:pt>
                <c:pt idx="289">
                  <c:v>-0.24990000000000001</c:v>
                </c:pt>
                <c:pt idx="290">
                  <c:v>-0.1908</c:v>
                </c:pt>
                <c:pt idx="291">
                  <c:v>-0.1154</c:v>
                </c:pt>
                <c:pt idx="292">
                  <c:v>-0.2424</c:v>
                </c:pt>
                <c:pt idx="293">
                  <c:v>-0.255</c:v>
                </c:pt>
                <c:pt idx="294">
                  <c:v>-0.20169999999999999</c:v>
                </c:pt>
                <c:pt idx="295">
                  <c:v>-0.16969999999999999</c:v>
                </c:pt>
                <c:pt idx="296">
                  <c:v>-0.1162</c:v>
                </c:pt>
                <c:pt idx="297">
                  <c:v>-0.2261</c:v>
                </c:pt>
                <c:pt idx="298">
                  <c:v>-0.15709999999999999</c:v>
                </c:pt>
                <c:pt idx="299">
                  <c:v>-0.1555</c:v>
                </c:pt>
                <c:pt idx="300">
                  <c:v>-0.1338</c:v>
                </c:pt>
                <c:pt idx="301">
                  <c:v>-7.5200000000000003E-2</c:v>
                </c:pt>
                <c:pt idx="302">
                  <c:v>-7.8700000000000006E-2</c:v>
                </c:pt>
                <c:pt idx="303">
                  <c:v>-0.1066</c:v>
                </c:pt>
                <c:pt idx="304">
                  <c:v>-0.12809999999999999</c:v>
                </c:pt>
                <c:pt idx="305">
                  <c:v>-6.83E-2</c:v>
                </c:pt>
                <c:pt idx="306">
                  <c:v>-0.10199999999999999</c:v>
                </c:pt>
                <c:pt idx="307">
                  <c:v>-9.5100000000000004E-2</c:v>
                </c:pt>
                <c:pt idx="308">
                  <c:v>-0.13089999999999999</c:v>
                </c:pt>
                <c:pt idx="309">
                  <c:v>-0.105</c:v>
                </c:pt>
                <c:pt idx="310">
                  <c:v>-0.13089999999999999</c:v>
                </c:pt>
                <c:pt idx="311">
                  <c:v>-0.14610000000000001</c:v>
                </c:pt>
                <c:pt idx="312">
                  <c:v>-0.15740000000000001</c:v>
                </c:pt>
                <c:pt idx="313">
                  <c:v>-6.6799999999999998E-2</c:v>
                </c:pt>
                <c:pt idx="314">
                  <c:v>-0.14319999999999999</c:v>
                </c:pt>
                <c:pt idx="315">
                  <c:v>-9.69E-2</c:v>
                </c:pt>
                <c:pt idx="316">
                  <c:v>-0.10390000000000001</c:v>
                </c:pt>
                <c:pt idx="317">
                  <c:v>-0.14699999999999999</c:v>
                </c:pt>
                <c:pt idx="318">
                  <c:v>-0.222</c:v>
                </c:pt>
                <c:pt idx="319">
                  <c:v>-0.27300000000000002</c:v>
                </c:pt>
                <c:pt idx="320">
                  <c:v>-0.28770000000000001</c:v>
                </c:pt>
                <c:pt idx="321">
                  <c:v>-0.19969999999999999</c:v>
                </c:pt>
                <c:pt idx="322">
                  <c:v>-0.1598</c:v>
                </c:pt>
                <c:pt idx="323">
                  <c:v>-0.1106</c:v>
                </c:pt>
                <c:pt idx="324">
                  <c:v>-0.19950000000000001</c:v>
                </c:pt>
                <c:pt idx="325">
                  <c:v>-0.26919999999999999</c:v>
                </c:pt>
                <c:pt idx="326">
                  <c:v>-0.22670000000000001</c:v>
                </c:pt>
                <c:pt idx="327">
                  <c:v>-0.25369999999999998</c:v>
                </c:pt>
                <c:pt idx="328">
                  <c:v>-0.21279999999999999</c:v>
                </c:pt>
                <c:pt idx="329">
                  <c:v>-0.21590000000000001</c:v>
                </c:pt>
                <c:pt idx="330">
                  <c:v>-0.25</c:v>
                </c:pt>
                <c:pt idx="331">
                  <c:v>-0.2132</c:v>
                </c:pt>
                <c:pt idx="332">
                  <c:v>-0.17899999999999999</c:v>
                </c:pt>
                <c:pt idx="333">
                  <c:v>-0.24210000000000001</c:v>
                </c:pt>
                <c:pt idx="334">
                  <c:v>-0.307</c:v>
                </c:pt>
                <c:pt idx="335">
                  <c:v>-0.24360000000000001</c:v>
                </c:pt>
                <c:pt idx="336">
                  <c:v>-0.23880000000000001</c:v>
                </c:pt>
                <c:pt idx="337">
                  <c:v>-0.28089999999999998</c:v>
                </c:pt>
                <c:pt idx="338">
                  <c:v>-0.33839999999999998</c:v>
                </c:pt>
                <c:pt idx="339">
                  <c:v>-0.24679999999999999</c:v>
                </c:pt>
                <c:pt idx="340">
                  <c:v>-0.1925</c:v>
                </c:pt>
                <c:pt idx="341">
                  <c:v>-0.20619999999999999</c:v>
                </c:pt>
                <c:pt idx="342">
                  <c:v>-0.21160000000000001</c:v>
                </c:pt>
                <c:pt idx="343">
                  <c:v>-0.25190000000000001</c:v>
                </c:pt>
                <c:pt idx="344">
                  <c:v>-0.23169999999999999</c:v>
                </c:pt>
                <c:pt idx="345">
                  <c:v>-0.18440000000000001</c:v>
                </c:pt>
                <c:pt idx="346">
                  <c:v>-0.21929999999999999</c:v>
                </c:pt>
                <c:pt idx="347">
                  <c:v>-0.16189999999999999</c:v>
                </c:pt>
                <c:pt idx="348">
                  <c:v>-0.15190000000000001</c:v>
                </c:pt>
                <c:pt idx="349">
                  <c:v>-0.23710000000000001</c:v>
                </c:pt>
                <c:pt idx="350">
                  <c:v>-0.23760000000000001</c:v>
                </c:pt>
                <c:pt idx="351">
                  <c:v>-0.28860000000000002</c:v>
                </c:pt>
                <c:pt idx="352">
                  <c:v>-0.2147</c:v>
                </c:pt>
                <c:pt idx="353">
                  <c:v>-0.26840000000000003</c:v>
                </c:pt>
                <c:pt idx="354">
                  <c:v>-0.254</c:v>
                </c:pt>
                <c:pt idx="355">
                  <c:v>-0.2321</c:v>
                </c:pt>
                <c:pt idx="356">
                  <c:v>-0.2833</c:v>
                </c:pt>
                <c:pt idx="357">
                  <c:v>-0.2069</c:v>
                </c:pt>
                <c:pt idx="358">
                  <c:v>-0.33400000000000002</c:v>
                </c:pt>
                <c:pt idx="359">
                  <c:v>-0.25469999999999998</c:v>
                </c:pt>
                <c:pt idx="360">
                  <c:v>-0.18779999999999999</c:v>
                </c:pt>
                <c:pt idx="361">
                  <c:v>-0.25979999999999998</c:v>
                </c:pt>
                <c:pt idx="362">
                  <c:v>-0.22750000000000001</c:v>
                </c:pt>
                <c:pt idx="363">
                  <c:v>-0.2223</c:v>
                </c:pt>
                <c:pt idx="364">
                  <c:v>-0.24809999999999999</c:v>
                </c:pt>
                <c:pt idx="365">
                  <c:v>-0.2402</c:v>
                </c:pt>
                <c:pt idx="366">
                  <c:v>-0.24940000000000001</c:v>
                </c:pt>
                <c:pt idx="367">
                  <c:v>-0.23100000000000001</c:v>
                </c:pt>
                <c:pt idx="368">
                  <c:v>-0.28449999999999998</c:v>
                </c:pt>
                <c:pt idx="369">
                  <c:v>-0.2009</c:v>
                </c:pt>
                <c:pt idx="370">
                  <c:v>-0.2462</c:v>
                </c:pt>
                <c:pt idx="371">
                  <c:v>-0.29380000000000001</c:v>
                </c:pt>
                <c:pt idx="372">
                  <c:v>-0.28070000000000001</c:v>
                </c:pt>
                <c:pt idx="373">
                  <c:v>-0.36080000000000001</c:v>
                </c:pt>
                <c:pt idx="374">
                  <c:v>-0.21990000000000001</c:v>
                </c:pt>
                <c:pt idx="375">
                  <c:v>-0.26889999999999997</c:v>
                </c:pt>
                <c:pt idx="376">
                  <c:v>-0.14680000000000001</c:v>
                </c:pt>
                <c:pt idx="377">
                  <c:v>-0.2329</c:v>
                </c:pt>
                <c:pt idx="378">
                  <c:v>-0.185</c:v>
                </c:pt>
                <c:pt idx="379">
                  <c:v>-0.1759</c:v>
                </c:pt>
                <c:pt idx="380">
                  <c:v>-0.25230000000000002</c:v>
                </c:pt>
                <c:pt idx="381">
                  <c:v>-0.18429999999999999</c:v>
                </c:pt>
                <c:pt idx="382">
                  <c:v>-0.19789999999999999</c:v>
                </c:pt>
                <c:pt idx="383">
                  <c:v>-0.1734</c:v>
                </c:pt>
                <c:pt idx="384">
                  <c:v>-0.151</c:v>
                </c:pt>
                <c:pt idx="385">
                  <c:v>-0.14019999999999999</c:v>
                </c:pt>
                <c:pt idx="386">
                  <c:v>-0.23749999999999999</c:v>
                </c:pt>
                <c:pt idx="387">
                  <c:v>-0.24790000000000001</c:v>
                </c:pt>
                <c:pt idx="388">
                  <c:v>-0.25890000000000002</c:v>
                </c:pt>
                <c:pt idx="389">
                  <c:v>-0.33660000000000001</c:v>
                </c:pt>
                <c:pt idx="390">
                  <c:v>-0.27460000000000001</c:v>
                </c:pt>
                <c:pt idx="391">
                  <c:v>-0.3115</c:v>
                </c:pt>
                <c:pt idx="392">
                  <c:v>-0.30530000000000002</c:v>
                </c:pt>
                <c:pt idx="393">
                  <c:v>-0.29120000000000001</c:v>
                </c:pt>
                <c:pt idx="394">
                  <c:v>-0.2984</c:v>
                </c:pt>
                <c:pt idx="395">
                  <c:v>-0.26329999999999998</c:v>
                </c:pt>
                <c:pt idx="396">
                  <c:v>-0.2515</c:v>
                </c:pt>
                <c:pt idx="397">
                  <c:v>-0.20080000000000001</c:v>
                </c:pt>
                <c:pt idx="398">
                  <c:v>-0.22789999999999999</c:v>
                </c:pt>
                <c:pt idx="399">
                  <c:v>-0.24510000000000001</c:v>
                </c:pt>
                <c:pt idx="400">
                  <c:v>-0.17910000000000001</c:v>
                </c:pt>
                <c:pt idx="401">
                  <c:v>-0.1978</c:v>
                </c:pt>
                <c:pt idx="402">
                  <c:v>-0.14380000000000001</c:v>
                </c:pt>
                <c:pt idx="403">
                  <c:v>-0.1719</c:v>
                </c:pt>
                <c:pt idx="404">
                  <c:v>-0.1057</c:v>
                </c:pt>
                <c:pt idx="405">
                  <c:v>-1.38E-2</c:v>
                </c:pt>
                <c:pt idx="406">
                  <c:v>-6.7500000000000004E-2</c:v>
                </c:pt>
                <c:pt idx="407">
                  <c:v>-5.1900000000000002E-2</c:v>
                </c:pt>
                <c:pt idx="408">
                  <c:v>-0.10589999999999999</c:v>
                </c:pt>
                <c:pt idx="409">
                  <c:v>-0.1469</c:v>
                </c:pt>
                <c:pt idx="410">
                  <c:v>-0.1249</c:v>
                </c:pt>
                <c:pt idx="411">
                  <c:v>-0.16800000000000001</c:v>
                </c:pt>
                <c:pt idx="412">
                  <c:v>-0.1195</c:v>
                </c:pt>
                <c:pt idx="413">
                  <c:v>-0.19989999999999999</c:v>
                </c:pt>
                <c:pt idx="414">
                  <c:v>-0.12089999999999999</c:v>
                </c:pt>
                <c:pt idx="415">
                  <c:v>-0.18090000000000001</c:v>
                </c:pt>
                <c:pt idx="416">
                  <c:v>-0.1479</c:v>
                </c:pt>
                <c:pt idx="417">
                  <c:v>-0.18490000000000001</c:v>
                </c:pt>
                <c:pt idx="418">
                  <c:v>-0.15049999999999999</c:v>
                </c:pt>
                <c:pt idx="419">
                  <c:v>-0.14729999999999999</c:v>
                </c:pt>
                <c:pt idx="420">
                  <c:v>-0.17530000000000001</c:v>
                </c:pt>
                <c:pt idx="421">
                  <c:v>-0.19819999999999999</c:v>
                </c:pt>
                <c:pt idx="422">
                  <c:v>-0.19289999999999999</c:v>
                </c:pt>
                <c:pt idx="423">
                  <c:v>-9.5799999999999996E-2</c:v>
                </c:pt>
                <c:pt idx="424">
                  <c:v>-0.1105</c:v>
                </c:pt>
                <c:pt idx="425">
                  <c:v>-0.27329999999999999</c:v>
                </c:pt>
                <c:pt idx="426">
                  <c:v>-0.18360000000000001</c:v>
                </c:pt>
                <c:pt idx="427">
                  <c:v>-0.24779999999999999</c:v>
                </c:pt>
                <c:pt idx="428">
                  <c:v>-0.13070000000000001</c:v>
                </c:pt>
                <c:pt idx="429">
                  <c:v>-9.3600000000000003E-2</c:v>
                </c:pt>
                <c:pt idx="430">
                  <c:v>-0.16089999999999999</c:v>
                </c:pt>
                <c:pt idx="431">
                  <c:v>-0.13869999999999999</c:v>
                </c:pt>
                <c:pt idx="432">
                  <c:v>-0.1288</c:v>
                </c:pt>
                <c:pt idx="433">
                  <c:v>-8.4900000000000003E-2</c:v>
                </c:pt>
                <c:pt idx="434">
                  <c:v>-9.6299999999999997E-2</c:v>
                </c:pt>
                <c:pt idx="435">
                  <c:v>-0.18099999999999999</c:v>
                </c:pt>
                <c:pt idx="436">
                  <c:v>-0.1168</c:v>
                </c:pt>
                <c:pt idx="437">
                  <c:v>-0.1472</c:v>
                </c:pt>
                <c:pt idx="438">
                  <c:v>-0.22289999999999999</c:v>
                </c:pt>
                <c:pt idx="439">
                  <c:v>-0.18790000000000001</c:v>
                </c:pt>
                <c:pt idx="440">
                  <c:v>-0.1469</c:v>
                </c:pt>
                <c:pt idx="441">
                  <c:v>-0.1089</c:v>
                </c:pt>
                <c:pt idx="442">
                  <c:v>-6.2600000000000003E-2</c:v>
                </c:pt>
                <c:pt idx="443">
                  <c:v>-3.1399999999999997E-2</c:v>
                </c:pt>
                <c:pt idx="444">
                  <c:v>-0.1507</c:v>
                </c:pt>
                <c:pt idx="445">
                  <c:v>-0.12470000000000001</c:v>
                </c:pt>
                <c:pt idx="446">
                  <c:v>-0.1686</c:v>
                </c:pt>
                <c:pt idx="447">
                  <c:v>-0.1711</c:v>
                </c:pt>
                <c:pt idx="448">
                  <c:v>-0.28870000000000001</c:v>
                </c:pt>
                <c:pt idx="449">
                  <c:v>-0.1552</c:v>
                </c:pt>
                <c:pt idx="450">
                  <c:v>-0.2029</c:v>
                </c:pt>
                <c:pt idx="451">
                  <c:v>-0.1671</c:v>
                </c:pt>
                <c:pt idx="452">
                  <c:v>-0.1321</c:v>
                </c:pt>
                <c:pt idx="453">
                  <c:v>-0.13780000000000001</c:v>
                </c:pt>
                <c:pt idx="454">
                  <c:v>-0.1236</c:v>
                </c:pt>
                <c:pt idx="455">
                  <c:v>-0.1434</c:v>
                </c:pt>
                <c:pt idx="456">
                  <c:v>-7.7899999999999997E-2</c:v>
                </c:pt>
                <c:pt idx="457">
                  <c:v>-0.1037</c:v>
                </c:pt>
                <c:pt idx="458">
                  <c:v>-0.1487</c:v>
                </c:pt>
                <c:pt idx="459">
                  <c:v>-0.19289999999999999</c:v>
                </c:pt>
                <c:pt idx="460">
                  <c:v>-0.1431</c:v>
                </c:pt>
                <c:pt idx="461">
                  <c:v>-0.2145</c:v>
                </c:pt>
                <c:pt idx="462">
                  <c:v>-0.2359</c:v>
                </c:pt>
                <c:pt idx="463">
                  <c:v>-0.25180000000000002</c:v>
                </c:pt>
                <c:pt idx="464">
                  <c:v>-0.2026</c:v>
                </c:pt>
                <c:pt idx="465">
                  <c:v>-0.14849999999999999</c:v>
                </c:pt>
                <c:pt idx="466">
                  <c:v>-0.2288</c:v>
                </c:pt>
                <c:pt idx="467">
                  <c:v>-0.2142</c:v>
                </c:pt>
                <c:pt idx="468">
                  <c:v>-0.2646</c:v>
                </c:pt>
                <c:pt idx="469">
                  <c:v>-0.3221</c:v>
                </c:pt>
                <c:pt idx="470">
                  <c:v>-0.2833</c:v>
                </c:pt>
                <c:pt idx="471">
                  <c:v>-0.25679999999999997</c:v>
                </c:pt>
                <c:pt idx="472">
                  <c:v>-0.27460000000000001</c:v>
                </c:pt>
                <c:pt idx="473">
                  <c:v>-0.31719999999999998</c:v>
                </c:pt>
                <c:pt idx="474">
                  <c:v>-0.27200000000000002</c:v>
                </c:pt>
                <c:pt idx="475">
                  <c:v>-0.25790000000000002</c:v>
                </c:pt>
                <c:pt idx="476">
                  <c:v>-0.24940000000000001</c:v>
                </c:pt>
                <c:pt idx="477">
                  <c:v>-0.15490000000000001</c:v>
                </c:pt>
                <c:pt idx="478">
                  <c:v>-0.17169999999999999</c:v>
                </c:pt>
                <c:pt idx="479">
                  <c:v>-9.1899999999999996E-2</c:v>
                </c:pt>
                <c:pt idx="480">
                  <c:v>-0.15709999999999999</c:v>
                </c:pt>
                <c:pt idx="481">
                  <c:v>-0.17730000000000001</c:v>
                </c:pt>
                <c:pt idx="482">
                  <c:v>-0.14929999999999999</c:v>
                </c:pt>
                <c:pt idx="483">
                  <c:v>-0.14330000000000001</c:v>
                </c:pt>
                <c:pt idx="484">
                  <c:v>-8.7599999999999997E-2</c:v>
                </c:pt>
                <c:pt idx="485">
                  <c:v>-0.17150000000000001</c:v>
                </c:pt>
                <c:pt idx="486">
                  <c:v>-0.1578</c:v>
                </c:pt>
                <c:pt idx="487">
                  <c:v>-0.1908</c:v>
                </c:pt>
                <c:pt idx="488">
                  <c:v>-0.1202</c:v>
                </c:pt>
                <c:pt idx="489">
                  <c:v>-0.15110000000000001</c:v>
                </c:pt>
                <c:pt idx="490">
                  <c:v>-0.13370000000000001</c:v>
                </c:pt>
                <c:pt idx="491">
                  <c:v>-0.1777</c:v>
                </c:pt>
                <c:pt idx="492">
                  <c:v>-0.1096</c:v>
                </c:pt>
                <c:pt idx="493">
                  <c:v>-9.0999999999999998E-2</c:v>
                </c:pt>
                <c:pt idx="494">
                  <c:v>-0.1439</c:v>
                </c:pt>
                <c:pt idx="495">
                  <c:v>-0.115</c:v>
                </c:pt>
                <c:pt idx="496">
                  <c:v>-0.1535</c:v>
                </c:pt>
                <c:pt idx="497">
                  <c:v>-0.12230000000000001</c:v>
                </c:pt>
                <c:pt idx="498">
                  <c:v>-0.16700000000000001</c:v>
                </c:pt>
                <c:pt idx="499">
                  <c:v>-0.11119999999999999</c:v>
                </c:pt>
                <c:pt idx="500">
                  <c:v>-0.10979999999999999</c:v>
                </c:pt>
                <c:pt idx="501">
                  <c:v>-0.13270000000000001</c:v>
                </c:pt>
                <c:pt idx="502">
                  <c:v>-0.15359999999999999</c:v>
                </c:pt>
                <c:pt idx="503">
                  <c:v>-0.24260000000000001</c:v>
                </c:pt>
                <c:pt idx="504">
                  <c:v>-0.16189999999999999</c:v>
                </c:pt>
                <c:pt idx="505">
                  <c:v>-0.21340000000000001</c:v>
                </c:pt>
                <c:pt idx="506">
                  <c:v>-0.14990000000000001</c:v>
                </c:pt>
                <c:pt idx="507">
                  <c:v>-0.1928</c:v>
                </c:pt>
                <c:pt idx="508">
                  <c:v>-0.22789999999999999</c:v>
                </c:pt>
                <c:pt idx="509">
                  <c:v>-0.24210000000000001</c:v>
                </c:pt>
                <c:pt idx="510">
                  <c:v>-0.28849999999999998</c:v>
                </c:pt>
                <c:pt idx="511">
                  <c:v>-0.27379999999999999</c:v>
                </c:pt>
                <c:pt idx="512">
                  <c:v>-0.18909999999999999</c:v>
                </c:pt>
                <c:pt idx="513">
                  <c:v>-0.21829999999999999</c:v>
                </c:pt>
                <c:pt idx="514">
                  <c:v>-0.19020000000000001</c:v>
                </c:pt>
                <c:pt idx="515">
                  <c:v>-0.15479999999999999</c:v>
                </c:pt>
                <c:pt idx="516">
                  <c:v>-0.1389</c:v>
                </c:pt>
                <c:pt idx="517">
                  <c:v>-0.1139</c:v>
                </c:pt>
                <c:pt idx="518">
                  <c:v>-0.11890000000000001</c:v>
                </c:pt>
                <c:pt idx="519">
                  <c:v>-0.18690000000000001</c:v>
                </c:pt>
                <c:pt idx="520">
                  <c:v>-0.16589999999999999</c:v>
                </c:pt>
                <c:pt idx="521">
                  <c:v>-0.19570000000000001</c:v>
                </c:pt>
                <c:pt idx="522">
                  <c:v>-0.14000000000000001</c:v>
                </c:pt>
                <c:pt idx="523">
                  <c:v>-0.1583</c:v>
                </c:pt>
                <c:pt idx="524">
                  <c:v>-9.74E-2</c:v>
                </c:pt>
                <c:pt idx="525">
                  <c:v>-0.23050000000000001</c:v>
                </c:pt>
                <c:pt idx="526">
                  <c:v>-0.1658</c:v>
                </c:pt>
                <c:pt idx="527">
                  <c:v>-0.21959999999999999</c:v>
                </c:pt>
                <c:pt idx="528">
                  <c:v>-0.1915</c:v>
                </c:pt>
                <c:pt idx="529">
                  <c:v>-0.19969999999999999</c:v>
                </c:pt>
                <c:pt idx="530">
                  <c:v>-0.3422</c:v>
                </c:pt>
                <c:pt idx="531">
                  <c:v>-0.18410000000000001</c:v>
                </c:pt>
                <c:pt idx="532">
                  <c:v>-0.1535</c:v>
                </c:pt>
                <c:pt idx="533">
                  <c:v>-0.12870000000000001</c:v>
                </c:pt>
                <c:pt idx="534">
                  <c:v>-0.16289999999999999</c:v>
                </c:pt>
                <c:pt idx="535">
                  <c:v>-0.44390000000000002</c:v>
                </c:pt>
                <c:pt idx="536">
                  <c:v>-0.31830000000000003</c:v>
                </c:pt>
                <c:pt idx="537">
                  <c:v>-0.27879999999999999</c:v>
                </c:pt>
                <c:pt idx="538">
                  <c:v>-0.24379999999999999</c:v>
                </c:pt>
                <c:pt idx="539">
                  <c:v>-0.29270000000000002</c:v>
                </c:pt>
                <c:pt idx="540">
                  <c:v>-0.35220000000000001</c:v>
                </c:pt>
                <c:pt idx="541">
                  <c:v>-0.374</c:v>
                </c:pt>
                <c:pt idx="542">
                  <c:v>-0.4511</c:v>
                </c:pt>
                <c:pt idx="543">
                  <c:v>-0.40039999999999998</c:v>
                </c:pt>
                <c:pt idx="544">
                  <c:v>-0.42370000000000002</c:v>
                </c:pt>
                <c:pt idx="545">
                  <c:v>-0.37419999999999998</c:v>
                </c:pt>
                <c:pt idx="546">
                  <c:v>-0.33150000000000002</c:v>
                </c:pt>
                <c:pt idx="547">
                  <c:v>-0.30869999999999997</c:v>
                </c:pt>
                <c:pt idx="548">
                  <c:v>-0.37519999999999998</c:v>
                </c:pt>
                <c:pt idx="549">
                  <c:v>-0.37609999999999999</c:v>
                </c:pt>
                <c:pt idx="550">
                  <c:v>-0.39190000000000003</c:v>
                </c:pt>
                <c:pt idx="551">
                  <c:v>-0.31119999999999998</c:v>
                </c:pt>
                <c:pt idx="552">
                  <c:v>-0.31440000000000001</c:v>
                </c:pt>
                <c:pt idx="553">
                  <c:v>-0.28179999999999999</c:v>
                </c:pt>
                <c:pt idx="554">
                  <c:v>-0.28029999999999999</c:v>
                </c:pt>
                <c:pt idx="555">
                  <c:v>-0.2286</c:v>
                </c:pt>
                <c:pt idx="556">
                  <c:v>-0.25230000000000002</c:v>
                </c:pt>
                <c:pt idx="557">
                  <c:v>-0.16089999999999999</c:v>
                </c:pt>
                <c:pt idx="558">
                  <c:v>-0.20480000000000001</c:v>
                </c:pt>
                <c:pt idx="559">
                  <c:v>-0.25750000000000001</c:v>
                </c:pt>
                <c:pt idx="560">
                  <c:v>-0.19850000000000001</c:v>
                </c:pt>
                <c:pt idx="561">
                  <c:v>-0.26229999999999998</c:v>
                </c:pt>
                <c:pt idx="562">
                  <c:v>-0.24890000000000001</c:v>
                </c:pt>
                <c:pt idx="563">
                  <c:v>-0.25419999999999998</c:v>
                </c:pt>
                <c:pt idx="564">
                  <c:v>-0.22989999999999999</c:v>
                </c:pt>
                <c:pt idx="565">
                  <c:v>-0.17849999999999999</c:v>
                </c:pt>
                <c:pt idx="566">
                  <c:v>-0.1643</c:v>
                </c:pt>
                <c:pt idx="567">
                  <c:v>-0.1188</c:v>
                </c:pt>
                <c:pt idx="568">
                  <c:v>-0.25719999999999998</c:v>
                </c:pt>
                <c:pt idx="569">
                  <c:v>-0.1389</c:v>
                </c:pt>
                <c:pt idx="570">
                  <c:v>-0.1258</c:v>
                </c:pt>
                <c:pt idx="571">
                  <c:v>-0.1265</c:v>
                </c:pt>
                <c:pt idx="572">
                  <c:v>-0.13289999999999999</c:v>
                </c:pt>
                <c:pt idx="573">
                  <c:v>-0.21429999999999999</c:v>
                </c:pt>
                <c:pt idx="574">
                  <c:v>-0.28160000000000002</c:v>
                </c:pt>
                <c:pt idx="575">
                  <c:v>-0.26700000000000002</c:v>
                </c:pt>
                <c:pt idx="576">
                  <c:v>-0.21890000000000001</c:v>
                </c:pt>
                <c:pt idx="577">
                  <c:v>-0.2276</c:v>
                </c:pt>
                <c:pt idx="578">
                  <c:v>-0.2681</c:v>
                </c:pt>
                <c:pt idx="579">
                  <c:v>-0.26190000000000002</c:v>
                </c:pt>
                <c:pt idx="580">
                  <c:v>-0.20069999999999999</c:v>
                </c:pt>
                <c:pt idx="581">
                  <c:v>-0.2293</c:v>
                </c:pt>
                <c:pt idx="582">
                  <c:v>-0.17380000000000001</c:v>
                </c:pt>
                <c:pt idx="583">
                  <c:v>-0.19120000000000001</c:v>
                </c:pt>
                <c:pt idx="584">
                  <c:v>-0.24299999999999999</c:v>
                </c:pt>
                <c:pt idx="585">
                  <c:v>-0.1278</c:v>
                </c:pt>
                <c:pt idx="586">
                  <c:v>-0.23569999999999999</c:v>
                </c:pt>
                <c:pt idx="587">
                  <c:v>-0.1527</c:v>
                </c:pt>
                <c:pt idx="588">
                  <c:v>-0.17910000000000001</c:v>
                </c:pt>
                <c:pt idx="589">
                  <c:v>-5.7099999999999998E-2</c:v>
                </c:pt>
                <c:pt idx="590">
                  <c:v>-0.19989999999999999</c:v>
                </c:pt>
                <c:pt idx="591">
                  <c:v>-7.1800000000000003E-2</c:v>
                </c:pt>
                <c:pt idx="592">
                  <c:v>-3.6900000000000002E-2</c:v>
                </c:pt>
                <c:pt idx="593">
                  <c:v>-3.8E-3</c:v>
                </c:pt>
                <c:pt idx="594">
                  <c:v>-7.1800000000000003E-2</c:v>
                </c:pt>
                <c:pt idx="595">
                  <c:v>-0.2427</c:v>
                </c:pt>
                <c:pt idx="596">
                  <c:v>-0.1014</c:v>
                </c:pt>
                <c:pt idx="597">
                  <c:v>-0.1128</c:v>
                </c:pt>
                <c:pt idx="598">
                  <c:v>-0.1661</c:v>
                </c:pt>
                <c:pt idx="599">
                  <c:v>-0.12989999999999999</c:v>
                </c:pt>
                <c:pt idx="600">
                  <c:v>-0.18759999999999999</c:v>
                </c:pt>
                <c:pt idx="601">
                  <c:v>-7.7799999999999994E-2</c:v>
                </c:pt>
                <c:pt idx="602">
                  <c:v>-0.20380000000000001</c:v>
                </c:pt>
                <c:pt idx="603">
                  <c:v>-4.3900000000000002E-2</c:v>
                </c:pt>
                <c:pt idx="604">
                  <c:v>-2.9700000000000001E-2</c:v>
                </c:pt>
                <c:pt idx="605">
                  <c:v>-0.14680000000000001</c:v>
                </c:pt>
                <c:pt idx="606">
                  <c:v>-0.11899999999999999</c:v>
                </c:pt>
                <c:pt idx="607">
                  <c:v>-0.26860000000000001</c:v>
                </c:pt>
                <c:pt idx="608">
                  <c:v>-0.1797</c:v>
                </c:pt>
                <c:pt idx="609">
                  <c:v>-0.21790000000000001</c:v>
                </c:pt>
                <c:pt idx="610">
                  <c:v>-0.20369999999999999</c:v>
                </c:pt>
                <c:pt idx="611">
                  <c:v>-0.22289999999999999</c:v>
                </c:pt>
                <c:pt idx="612">
                  <c:v>-0.2198</c:v>
                </c:pt>
                <c:pt idx="613">
                  <c:v>-0.17580000000000001</c:v>
                </c:pt>
                <c:pt idx="614">
                  <c:v>-0.1799</c:v>
                </c:pt>
                <c:pt idx="615">
                  <c:v>-0.16200000000000001</c:v>
                </c:pt>
                <c:pt idx="616">
                  <c:v>-0.27350000000000002</c:v>
                </c:pt>
                <c:pt idx="617">
                  <c:v>-0.13400000000000001</c:v>
                </c:pt>
                <c:pt idx="618">
                  <c:v>-0.128</c:v>
                </c:pt>
                <c:pt idx="619">
                  <c:v>-0.11700000000000001</c:v>
                </c:pt>
                <c:pt idx="620">
                  <c:v>-0.16800000000000001</c:v>
                </c:pt>
                <c:pt idx="621">
                  <c:v>-0.17649999999999999</c:v>
                </c:pt>
                <c:pt idx="622">
                  <c:v>-0.18290000000000001</c:v>
                </c:pt>
                <c:pt idx="623">
                  <c:v>-0.20280000000000001</c:v>
                </c:pt>
                <c:pt idx="624">
                  <c:v>-0.1918</c:v>
                </c:pt>
                <c:pt idx="625">
                  <c:v>-0.18770000000000001</c:v>
                </c:pt>
                <c:pt idx="626">
                  <c:v>-0.41570000000000001</c:v>
                </c:pt>
                <c:pt idx="627">
                  <c:v>-0.24959999999999999</c:v>
                </c:pt>
                <c:pt idx="628">
                  <c:v>-0.1303</c:v>
                </c:pt>
                <c:pt idx="629">
                  <c:v>-0.19500000000000001</c:v>
                </c:pt>
                <c:pt idx="630">
                  <c:v>-0.3095</c:v>
                </c:pt>
                <c:pt idx="631">
                  <c:v>-0.23630000000000001</c:v>
                </c:pt>
                <c:pt idx="632">
                  <c:v>-0.23780000000000001</c:v>
                </c:pt>
                <c:pt idx="633">
                  <c:v>-0.2379</c:v>
                </c:pt>
                <c:pt idx="634">
                  <c:v>-0.21490000000000001</c:v>
                </c:pt>
                <c:pt idx="635">
                  <c:v>-0.2049</c:v>
                </c:pt>
                <c:pt idx="636">
                  <c:v>-0.26369999999999999</c:v>
                </c:pt>
                <c:pt idx="637">
                  <c:v>-0.26679999999999998</c:v>
                </c:pt>
                <c:pt idx="638">
                  <c:v>-0.27189999999999998</c:v>
                </c:pt>
                <c:pt idx="639">
                  <c:v>-0.22270000000000001</c:v>
                </c:pt>
                <c:pt idx="640">
                  <c:v>-0.26869999999999999</c:v>
                </c:pt>
                <c:pt idx="641">
                  <c:v>-0.25090000000000001</c:v>
                </c:pt>
                <c:pt idx="642">
                  <c:v>-0.25800000000000001</c:v>
                </c:pt>
                <c:pt idx="643">
                  <c:v>-0.24759999999999999</c:v>
                </c:pt>
                <c:pt idx="644">
                  <c:v>-0.29530000000000001</c:v>
                </c:pt>
                <c:pt idx="645">
                  <c:v>-0.308</c:v>
                </c:pt>
                <c:pt idx="646">
                  <c:v>-0.36649999999999999</c:v>
                </c:pt>
                <c:pt idx="647">
                  <c:v>-0.40689999999999998</c:v>
                </c:pt>
                <c:pt idx="648">
                  <c:v>-0.31719999999999998</c:v>
                </c:pt>
                <c:pt idx="649">
                  <c:v>-0.25109999999999999</c:v>
                </c:pt>
                <c:pt idx="650">
                  <c:v>-0.30449999999999999</c:v>
                </c:pt>
                <c:pt idx="651">
                  <c:v>-0.14319999999999999</c:v>
                </c:pt>
                <c:pt idx="652">
                  <c:v>-0.22459999999999999</c:v>
                </c:pt>
                <c:pt idx="653">
                  <c:v>-0.24199999999999999</c:v>
                </c:pt>
                <c:pt idx="654">
                  <c:v>-0.1598</c:v>
                </c:pt>
                <c:pt idx="655">
                  <c:v>-0.1056</c:v>
                </c:pt>
                <c:pt idx="656">
                  <c:v>-0.13150000000000001</c:v>
                </c:pt>
                <c:pt idx="657">
                  <c:v>-0.2072</c:v>
                </c:pt>
                <c:pt idx="658">
                  <c:v>-0.18190000000000001</c:v>
                </c:pt>
                <c:pt idx="659">
                  <c:v>-0.2417</c:v>
                </c:pt>
                <c:pt idx="660">
                  <c:v>-0.1951</c:v>
                </c:pt>
                <c:pt idx="661">
                  <c:v>-0.27100000000000002</c:v>
                </c:pt>
                <c:pt idx="662">
                  <c:v>-0.23069999999999999</c:v>
                </c:pt>
                <c:pt idx="663">
                  <c:v>-0.28810000000000002</c:v>
                </c:pt>
                <c:pt idx="664">
                  <c:v>-0.1915</c:v>
                </c:pt>
                <c:pt idx="665">
                  <c:v>-0.2019</c:v>
                </c:pt>
                <c:pt idx="666">
                  <c:v>-0.15090000000000001</c:v>
                </c:pt>
                <c:pt idx="667">
                  <c:v>-0.22259999999999999</c:v>
                </c:pt>
                <c:pt idx="668">
                  <c:v>-0.1731</c:v>
                </c:pt>
                <c:pt idx="669">
                  <c:v>-9.6699999999999994E-2</c:v>
                </c:pt>
                <c:pt idx="670">
                  <c:v>-0.03</c:v>
                </c:pt>
                <c:pt idx="671">
                  <c:v>-9.1899999999999996E-2</c:v>
                </c:pt>
                <c:pt idx="672">
                  <c:v>-7.2999999999999995E-2</c:v>
                </c:pt>
                <c:pt idx="673">
                  <c:v>-1.6799999999999999E-2</c:v>
                </c:pt>
                <c:pt idx="674">
                  <c:v>-0.1148</c:v>
                </c:pt>
                <c:pt idx="675">
                  <c:v>-0.17380000000000001</c:v>
                </c:pt>
                <c:pt idx="676">
                  <c:v>-9.1899999999999996E-2</c:v>
                </c:pt>
                <c:pt idx="677">
                  <c:v>-0.13370000000000001</c:v>
                </c:pt>
                <c:pt idx="678">
                  <c:v>-0.10299999999999999</c:v>
                </c:pt>
                <c:pt idx="679">
                  <c:v>-9.8000000000000004E-2</c:v>
                </c:pt>
                <c:pt idx="680">
                  <c:v>-0.19869999999999999</c:v>
                </c:pt>
                <c:pt idx="681">
                  <c:v>-0.21079999999999999</c:v>
                </c:pt>
                <c:pt idx="682">
                  <c:v>-0.14960000000000001</c:v>
                </c:pt>
                <c:pt idx="683">
                  <c:v>-0.27560000000000001</c:v>
                </c:pt>
                <c:pt idx="684">
                  <c:v>-0.26379999999999998</c:v>
                </c:pt>
                <c:pt idx="685">
                  <c:v>-0.26960000000000001</c:v>
                </c:pt>
                <c:pt idx="686">
                  <c:v>-0.32479999999999998</c:v>
                </c:pt>
                <c:pt idx="687">
                  <c:v>-0.3049</c:v>
                </c:pt>
                <c:pt idx="688">
                  <c:v>-0.33289999999999997</c:v>
                </c:pt>
                <c:pt idx="689">
                  <c:v>-0.40689999999999998</c:v>
                </c:pt>
                <c:pt idx="690">
                  <c:v>-0.35539999999999999</c:v>
                </c:pt>
                <c:pt idx="691">
                  <c:v>-0.41160000000000002</c:v>
                </c:pt>
                <c:pt idx="692">
                  <c:v>-0.46089999999999998</c:v>
                </c:pt>
                <c:pt idx="693">
                  <c:v>-0.45639999999999997</c:v>
                </c:pt>
                <c:pt idx="694">
                  <c:v>-0.37030000000000002</c:v>
                </c:pt>
                <c:pt idx="695">
                  <c:v>-0.32179999999999997</c:v>
                </c:pt>
                <c:pt idx="696">
                  <c:v>-0.36299999999999999</c:v>
                </c:pt>
                <c:pt idx="697">
                  <c:v>-0.27739999999999998</c:v>
                </c:pt>
                <c:pt idx="698">
                  <c:v>-0.37340000000000001</c:v>
                </c:pt>
                <c:pt idx="699">
                  <c:v>-0.27729999999999999</c:v>
                </c:pt>
                <c:pt idx="700">
                  <c:v>-0.18759999999999999</c:v>
                </c:pt>
                <c:pt idx="701">
                  <c:v>-0.2477</c:v>
                </c:pt>
                <c:pt idx="702">
                  <c:v>-0.18509999999999999</c:v>
                </c:pt>
                <c:pt idx="703">
                  <c:v>-0.15529999999999999</c:v>
                </c:pt>
                <c:pt idx="704">
                  <c:v>-0.15679999999999999</c:v>
                </c:pt>
                <c:pt idx="705">
                  <c:v>-0.21079999999999999</c:v>
                </c:pt>
                <c:pt idx="706">
                  <c:v>-0.18590000000000001</c:v>
                </c:pt>
                <c:pt idx="707">
                  <c:v>-6.6699999999999995E-2</c:v>
                </c:pt>
                <c:pt idx="708">
                  <c:v>-0.18360000000000001</c:v>
                </c:pt>
                <c:pt idx="709">
                  <c:v>-0.1149</c:v>
                </c:pt>
                <c:pt idx="710">
                  <c:v>-0.1646</c:v>
                </c:pt>
                <c:pt idx="711">
                  <c:v>-0.1585</c:v>
                </c:pt>
                <c:pt idx="712">
                  <c:v>-0.22670000000000001</c:v>
                </c:pt>
                <c:pt idx="713">
                  <c:v>-0.22939999999999999</c:v>
                </c:pt>
                <c:pt idx="714">
                  <c:v>-0.252</c:v>
                </c:pt>
                <c:pt idx="715">
                  <c:v>-0.2268</c:v>
                </c:pt>
                <c:pt idx="716">
                  <c:v>-0.2412</c:v>
                </c:pt>
                <c:pt idx="717">
                  <c:v>-0.20799999999999999</c:v>
                </c:pt>
                <c:pt idx="718">
                  <c:v>-0.1709</c:v>
                </c:pt>
                <c:pt idx="719">
                  <c:v>-0.23200000000000001</c:v>
                </c:pt>
                <c:pt idx="720">
                  <c:v>-0.16339999999999999</c:v>
                </c:pt>
                <c:pt idx="721">
                  <c:v>-0.19989999999999999</c:v>
                </c:pt>
                <c:pt idx="722">
                  <c:v>-0.2205</c:v>
                </c:pt>
                <c:pt idx="723">
                  <c:v>-0.19889999999999999</c:v>
                </c:pt>
                <c:pt idx="724">
                  <c:v>-0.13270000000000001</c:v>
                </c:pt>
                <c:pt idx="725">
                  <c:v>-0.1908</c:v>
                </c:pt>
                <c:pt idx="726">
                  <c:v>-0.14580000000000001</c:v>
                </c:pt>
                <c:pt idx="727">
                  <c:v>-0.1171</c:v>
                </c:pt>
                <c:pt idx="728">
                  <c:v>-0.12280000000000001</c:v>
                </c:pt>
                <c:pt idx="729">
                  <c:v>-0.13289999999999999</c:v>
                </c:pt>
                <c:pt idx="730">
                  <c:v>-0.1138</c:v>
                </c:pt>
                <c:pt idx="731">
                  <c:v>-0.13489999999999999</c:v>
                </c:pt>
                <c:pt idx="732">
                  <c:v>-0.24929999999999999</c:v>
                </c:pt>
                <c:pt idx="733">
                  <c:v>-0.2329</c:v>
                </c:pt>
                <c:pt idx="734">
                  <c:v>-0.23519999999999999</c:v>
                </c:pt>
                <c:pt idx="735">
                  <c:v>-0.25169999999999998</c:v>
                </c:pt>
                <c:pt idx="736">
                  <c:v>-0.25040000000000001</c:v>
                </c:pt>
                <c:pt idx="737">
                  <c:v>-0.2397</c:v>
                </c:pt>
                <c:pt idx="738">
                  <c:v>-0.24909999999999999</c:v>
                </c:pt>
                <c:pt idx="739">
                  <c:v>-0.29089999999999999</c:v>
                </c:pt>
                <c:pt idx="740">
                  <c:v>-0.17460000000000001</c:v>
                </c:pt>
                <c:pt idx="741">
                  <c:v>-0.1366</c:v>
                </c:pt>
                <c:pt idx="742">
                  <c:v>-0.29139999999999999</c:v>
                </c:pt>
                <c:pt idx="743">
                  <c:v>-0.1779</c:v>
                </c:pt>
                <c:pt idx="744">
                  <c:v>-0.16109999999999999</c:v>
                </c:pt>
                <c:pt idx="745">
                  <c:v>-0.1147</c:v>
                </c:pt>
                <c:pt idx="746">
                  <c:v>-0.1099</c:v>
                </c:pt>
                <c:pt idx="747">
                  <c:v>-0.104</c:v>
                </c:pt>
                <c:pt idx="748">
                  <c:v>-0.1487</c:v>
                </c:pt>
                <c:pt idx="749">
                  <c:v>-0.1658</c:v>
                </c:pt>
                <c:pt idx="750">
                  <c:v>-0.1996</c:v>
                </c:pt>
                <c:pt idx="751">
                  <c:v>-0.2452</c:v>
                </c:pt>
                <c:pt idx="752">
                  <c:v>-0.18559999999999999</c:v>
                </c:pt>
                <c:pt idx="753">
                  <c:v>-0.1537</c:v>
                </c:pt>
                <c:pt idx="754">
                  <c:v>-6.3299999999999995E-2</c:v>
                </c:pt>
                <c:pt idx="755">
                  <c:v>-0.1255</c:v>
                </c:pt>
                <c:pt idx="756">
                  <c:v>-0.13400000000000001</c:v>
                </c:pt>
                <c:pt idx="757">
                  <c:v>-3.4799999999999998E-2</c:v>
                </c:pt>
                <c:pt idx="758">
                  <c:v>-9.5200000000000007E-2</c:v>
                </c:pt>
                <c:pt idx="759">
                  <c:v>-0.18920000000000001</c:v>
                </c:pt>
                <c:pt idx="760">
                  <c:v>-0.2331</c:v>
                </c:pt>
                <c:pt idx="761">
                  <c:v>-0.17399999999999999</c:v>
                </c:pt>
                <c:pt idx="762">
                  <c:v>-3.61E-2</c:v>
                </c:pt>
                <c:pt idx="763">
                  <c:v>5.1200000000000002E-2</c:v>
                </c:pt>
                <c:pt idx="764">
                  <c:v>1.72E-2</c:v>
                </c:pt>
                <c:pt idx="765">
                  <c:v>-9.1800000000000007E-2</c:v>
                </c:pt>
                <c:pt idx="766">
                  <c:v>-0.12790000000000001</c:v>
                </c:pt>
                <c:pt idx="767">
                  <c:v>-0.12889999999999999</c:v>
                </c:pt>
                <c:pt idx="768">
                  <c:v>-0.10639999999999999</c:v>
                </c:pt>
                <c:pt idx="769">
                  <c:v>-7.4200000000000002E-2</c:v>
                </c:pt>
                <c:pt idx="770">
                  <c:v>-6.1199999999999997E-2</c:v>
                </c:pt>
                <c:pt idx="771">
                  <c:v>-0.2099</c:v>
                </c:pt>
                <c:pt idx="772">
                  <c:v>-0.2243</c:v>
                </c:pt>
                <c:pt idx="773">
                  <c:v>-0.1424</c:v>
                </c:pt>
                <c:pt idx="774">
                  <c:v>-0.13980000000000001</c:v>
                </c:pt>
                <c:pt idx="775">
                  <c:v>-0.1777</c:v>
                </c:pt>
                <c:pt idx="776">
                  <c:v>-0.18959999999999999</c:v>
                </c:pt>
                <c:pt idx="777">
                  <c:v>-0.1575</c:v>
                </c:pt>
                <c:pt idx="778">
                  <c:v>-0.19620000000000001</c:v>
                </c:pt>
                <c:pt idx="779">
                  <c:v>-0.22989999999999999</c:v>
                </c:pt>
                <c:pt idx="780">
                  <c:v>-0.2215</c:v>
                </c:pt>
                <c:pt idx="781">
                  <c:v>-0.20269999999999999</c:v>
                </c:pt>
                <c:pt idx="782">
                  <c:v>-0.18190000000000001</c:v>
                </c:pt>
                <c:pt idx="783">
                  <c:v>-0.22170000000000001</c:v>
                </c:pt>
                <c:pt idx="784">
                  <c:v>-0.21879999999999999</c:v>
                </c:pt>
                <c:pt idx="785">
                  <c:v>-0.24479999999999999</c:v>
                </c:pt>
                <c:pt idx="786">
                  <c:v>-0.19689999999999999</c:v>
                </c:pt>
                <c:pt idx="787">
                  <c:v>-0.29720000000000002</c:v>
                </c:pt>
                <c:pt idx="788">
                  <c:v>-0.29530000000000001</c:v>
                </c:pt>
                <c:pt idx="789">
                  <c:v>-0.2374</c:v>
                </c:pt>
                <c:pt idx="790">
                  <c:v>-0.21609999999999999</c:v>
                </c:pt>
                <c:pt idx="791">
                  <c:v>-0.19489999999999999</c:v>
                </c:pt>
                <c:pt idx="792">
                  <c:v>-0.16370000000000001</c:v>
                </c:pt>
                <c:pt idx="793">
                  <c:v>-0.1855</c:v>
                </c:pt>
                <c:pt idx="794">
                  <c:v>-0.22589999999999999</c:v>
                </c:pt>
                <c:pt idx="795">
                  <c:v>-0.20519999999999999</c:v>
                </c:pt>
                <c:pt idx="796">
                  <c:v>-0.19969999999999999</c:v>
                </c:pt>
                <c:pt idx="797">
                  <c:v>-0.15409999999999999</c:v>
                </c:pt>
                <c:pt idx="798">
                  <c:v>-0.19159999999999999</c:v>
                </c:pt>
                <c:pt idx="799">
                  <c:v>-0.29099999999999998</c:v>
                </c:pt>
                <c:pt idx="800">
                  <c:v>-0.26590000000000003</c:v>
                </c:pt>
                <c:pt idx="801">
                  <c:v>-0.25019999999999998</c:v>
                </c:pt>
                <c:pt idx="802">
                  <c:v>-0.26029999999999998</c:v>
                </c:pt>
                <c:pt idx="803">
                  <c:v>-0.25</c:v>
                </c:pt>
                <c:pt idx="804">
                  <c:v>-0.23980000000000001</c:v>
                </c:pt>
                <c:pt idx="805">
                  <c:v>-0.2384</c:v>
                </c:pt>
                <c:pt idx="806">
                  <c:v>-0.2828</c:v>
                </c:pt>
                <c:pt idx="807">
                  <c:v>-0.216</c:v>
                </c:pt>
                <c:pt idx="808">
                  <c:v>-0.27700000000000002</c:v>
                </c:pt>
                <c:pt idx="809">
                  <c:v>-0.30020000000000002</c:v>
                </c:pt>
                <c:pt idx="810">
                  <c:v>-0.16769999999999999</c:v>
                </c:pt>
                <c:pt idx="811">
                  <c:v>-0.155</c:v>
                </c:pt>
                <c:pt idx="812">
                  <c:v>-0.1741</c:v>
                </c:pt>
                <c:pt idx="813">
                  <c:v>-0.22209999999999999</c:v>
                </c:pt>
                <c:pt idx="814">
                  <c:v>-0.21790000000000001</c:v>
                </c:pt>
                <c:pt idx="815">
                  <c:v>-0.16</c:v>
                </c:pt>
                <c:pt idx="816">
                  <c:v>-0.2145</c:v>
                </c:pt>
                <c:pt idx="817">
                  <c:v>-0.13789999999999999</c:v>
                </c:pt>
                <c:pt idx="818">
                  <c:v>-0.1081</c:v>
                </c:pt>
                <c:pt idx="819">
                  <c:v>-0.1605</c:v>
                </c:pt>
                <c:pt idx="820">
                  <c:v>-0.1986</c:v>
                </c:pt>
                <c:pt idx="821">
                  <c:v>-0.20899999999999999</c:v>
                </c:pt>
                <c:pt idx="822">
                  <c:v>-0.23630000000000001</c:v>
                </c:pt>
                <c:pt idx="823">
                  <c:v>-0.35399999999999998</c:v>
                </c:pt>
                <c:pt idx="824">
                  <c:v>-0.2606</c:v>
                </c:pt>
                <c:pt idx="825">
                  <c:v>-0.23269999999999999</c:v>
                </c:pt>
                <c:pt idx="826">
                  <c:v>-0.21479999999999999</c:v>
                </c:pt>
                <c:pt idx="827">
                  <c:v>-0.19839999999999999</c:v>
                </c:pt>
                <c:pt idx="828">
                  <c:v>-0.2087</c:v>
                </c:pt>
                <c:pt idx="829">
                  <c:v>-0.20880000000000001</c:v>
                </c:pt>
                <c:pt idx="830">
                  <c:v>-0.22289999999999999</c:v>
                </c:pt>
                <c:pt idx="831">
                  <c:v>-0.11509999999999999</c:v>
                </c:pt>
                <c:pt idx="832">
                  <c:v>-0.11990000000000001</c:v>
                </c:pt>
                <c:pt idx="833">
                  <c:v>-0.20669999999999999</c:v>
                </c:pt>
                <c:pt idx="834">
                  <c:v>-0.21049999999999999</c:v>
                </c:pt>
                <c:pt idx="835">
                  <c:v>-0.2387</c:v>
                </c:pt>
                <c:pt idx="836">
                  <c:v>-0.20880000000000001</c:v>
                </c:pt>
                <c:pt idx="837">
                  <c:v>-0.2039</c:v>
                </c:pt>
                <c:pt idx="838">
                  <c:v>-0.2104</c:v>
                </c:pt>
                <c:pt idx="839">
                  <c:v>-0.19289999999999999</c:v>
                </c:pt>
                <c:pt idx="840">
                  <c:v>-0.23130000000000001</c:v>
                </c:pt>
                <c:pt idx="841">
                  <c:v>-0.13950000000000001</c:v>
                </c:pt>
                <c:pt idx="842">
                  <c:v>-9.4700000000000006E-2</c:v>
                </c:pt>
                <c:pt idx="843">
                  <c:v>-0.1479</c:v>
                </c:pt>
                <c:pt idx="844">
                  <c:v>-0.1237</c:v>
                </c:pt>
                <c:pt idx="845">
                  <c:v>-0.1719</c:v>
                </c:pt>
                <c:pt idx="846">
                  <c:v>-0.24049999999999999</c:v>
                </c:pt>
                <c:pt idx="847">
                  <c:v>-0.21779999999999999</c:v>
                </c:pt>
                <c:pt idx="848">
                  <c:v>-0.22869999999999999</c:v>
                </c:pt>
                <c:pt idx="849">
                  <c:v>-0.16569999999999999</c:v>
                </c:pt>
                <c:pt idx="850">
                  <c:v>-0.2591</c:v>
                </c:pt>
                <c:pt idx="851">
                  <c:v>-0.28760000000000002</c:v>
                </c:pt>
                <c:pt idx="852">
                  <c:v>-0.2374</c:v>
                </c:pt>
                <c:pt idx="853">
                  <c:v>-0.31690000000000002</c:v>
                </c:pt>
                <c:pt idx="854">
                  <c:v>-0.27510000000000001</c:v>
                </c:pt>
                <c:pt idx="855">
                  <c:v>-0.29039999999999999</c:v>
                </c:pt>
                <c:pt idx="856">
                  <c:v>-0.33589999999999998</c:v>
                </c:pt>
                <c:pt idx="857">
                  <c:v>-0.28589999999999999</c:v>
                </c:pt>
                <c:pt idx="858">
                  <c:v>-0.27079999999999999</c:v>
                </c:pt>
                <c:pt idx="859">
                  <c:v>-0.37640000000000001</c:v>
                </c:pt>
                <c:pt idx="860">
                  <c:v>-0.33360000000000001</c:v>
                </c:pt>
                <c:pt idx="861">
                  <c:v>-0.28360000000000002</c:v>
                </c:pt>
                <c:pt idx="862">
                  <c:v>-0.2732</c:v>
                </c:pt>
                <c:pt idx="863">
                  <c:v>-0.24979999999999999</c:v>
                </c:pt>
                <c:pt idx="864">
                  <c:v>-0.378</c:v>
                </c:pt>
                <c:pt idx="865">
                  <c:v>-0.29389999999999999</c:v>
                </c:pt>
                <c:pt idx="866">
                  <c:v>-0.28560000000000002</c:v>
                </c:pt>
                <c:pt idx="867">
                  <c:v>-0.22689999999999999</c:v>
                </c:pt>
                <c:pt idx="868">
                  <c:v>-0.24149999999999999</c:v>
                </c:pt>
                <c:pt idx="869">
                  <c:v>-0.2452</c:v>
                </c:pt>
                <c:pt idx="870">
                  <c:v>-0.27789999999999998</c:v>
                </c:pt>
                <c:pt idx="871">
                  <c:v>-0.21909999999999999</c:v>
                </c:pt>
                <c:pt idx="872">
                  <c:v>-0.13170000000000001</c:v>
                </c:pt>
                <c:pt idx="873">
                  <c:v>-0.23899999999999999</c:v>
                </c:pt>
                <c:pt idx="874">
                  <c:v>-0.1268</c:v>
                </c:pt>
                <c:pt idx="875">
                  <c:v>-0.13070000000000001</c:v>
                </c:pt>
                <c:pt idx="876">
                  <c:v>-0.26669999999999999</c:v>
                </c:pt>
                <c:pt idx="877">
                  <c:v>-8.6400000000000005E-2</c:v>
                </c:pt>
                <c:pt idx="878">
                  <c:v>-8.8800000000000004E-2</c:v>
                </c:pt>
                <c:pt idx="879">
                  <c:v>-6.2899999999999998E-2</c:v>
                </c:pt>
                <c:pt idx="880">
                  <c:v>-9.5299999999999996E-2</c:v>
                </c:pt>
                <c:pt idx="881">
                  <c:v>-1.17E-2</c:v>
                </c:pt>
                <c:pt idx="882">
                  <c:v>-9.9699999999999997E-2</c:v>
                </c:pt>
                <c:pt idx="883">
                  <c:v>-0.2467</c:v>
                </c:pt>
                <c:pt idx="884">
                  <c:v>-7.4700000000000003E-2</c:v>
                </c:pt>
                <c:pt idx="885">
                  <c:v>-0.13950000000000001</c:v>
                </c:pt>
                <c:pt idx="886">
                  <c:v>-4.8399999999999999E-2</c:v>
                </c:pt>
                <c:pt idx="887">
                  <c:v>-0.19800000000000001</c:v>
                </c:pt>
                <c:pt idx="888">
                  <c:v>-0.13170000000000001</c:v>
                </c:pt>
                <c:pt idx="889">
                  <c:v>-0.1615</c:v>
                </c:pt>
                <c:pt idx="890">
                  <c:v>-9.5500000000000002E-2</c:v>
                </c:pt>
                <c:pt idx="891">
                  <c:v>-0.1242</c:v>
                </c:pt>
                <c:pt idx="892">
                  <c:v>-0.21160000000000001</c:v>
                </c:pt>
                <c:pt idx="893">
                  <c:v>-0.1358</c:v>
                </c:pt>
                <c:pt idx="894">
                  <c:v>-0.13650000000000001</c:v>
                </c:pt>
                <c:pt idx="895">
                  <c:v>-0.2412</c:v>
                </c:pt>
                <c:pt idx="896">
                  <c:v>-0.15679999999999999</c:v>
                </c:pt>
                <c:pt idx="897">
                  <c:v>-0.23430000000000001</c:v>
                </c:pt>
                <c:pt idx="898">
                  <c:v>-0.25729999999999997</c:v>
                </c:pt>
                <c:pt idx="899">
                  <c:v>-0.35809999999999997</c:v>
                </c:pt>
                <c:pt idx="900">
                  <c:v>-0.24660000000000001</c:v>
                </c:pt>
                <c:pt idx="901">
                  <c:v>-0.29980000000000001</c:v>
                </c:pt>
                <c:pt idx="902">
                  <c:v>-0.35189999999999999</c:v>
                </c:pt>
                <c:pt idx="903">
                  <c:v>-0.23930000000000001</c:v>
                </c:pt>
                <c:pt idx="904">
                  <c:v>-0.2409</c:v>
                </c:pt>
                <c:pt idx="905">
                  <c:v>-0.2356</c:v>
                </c:pt>
                <c:pt idx="906">
                  <c:v>-0.25459999999999999</c:v>
                </c:pt>
                <c:pt idx="907">
                  <c:v>-0.1895</c:v>
                </c:pt>
                <c:pt idx="908">
                  <c:v>-0.19500000000000001</c:v>
                </c:pt>
                <c:pt idx="909">
                  <c:v>-0.2555</c:v>
                </c:pt>
                <c:pt idx="910">
                  <c:v>-0.22689999999999999</c:v>
                </c:pt>
                <c:pt idx="911">
                  <c:v>-0.1198</c:v>
                </c:pt>
                <c:pt idx="912">
                  <c:v>-0.21079999999999999</c:v>
                </c:pt>
                <c:pt idx="913">
                  <c:v>-0.24049999999999999</c:v>
                </c:pt>
                <c:pt idx="914">
                  <c:v>-0.14099999999999999</c:v>
                </c:pt>
                <c:pt idx="915">
                  <c:v>-0.25900000000000001</c:v>
                </c:pt>
                <c:pt idx="916">
                  <c:v>-0.2288</c:v>
                </c:pt>
                <c:pt idx="917">
                  <c:v>-0.2263</c:v>
                </c:pt>
                <c:pt idx="918">
                  <c:v>-0.19400000000000001</c:v>
                </c:pt>
                <c:pt idx="919">
                  <c:v>-0.2039</c:v>
                </c:pt>
                <c:pt idx="920">
                  <c:v>-0.18440000000000001</c:v>
                </c:pt>
                <c:pt idx="921">
                  <c:v>-0.2248</c:v>
                </c:pt>
                <c:pt idx="922">
                  <c:v>-0.1852</c:v>
                </c:pt>
                <c:pt idx="923">
                  <c:v>-0.23350000000000001</c:v>
                </c:pt>
                <c:pt idx="924">
                  <c:v>-0.1918</c:v>
                </c:pt>
                <c:pt idx="925">
                  <c:v>-5.62E-2</c:v>
                </c:pt>
                <c:pt idx="926">
                  <c:v>-0.16439999999999999</c:v>
                </c:pt>
                <c:pt idx="927">
                  <c:v>-0.14080000000000001</c:v>
                </c:pt>
                <c:pt idx="928">
                  <c:v>-7.2499999999999995E-2</c:v>
                </c:pt>
                <c:pt idx="929">
                  <c:v>-6.7799999999999999E-2</c:v>
                </c:pt>
                <c:pt idx="930">
                  <c:v>-0.1527</c:v>
                </c:pt>
                <c:pt idx="931">
                  <c:v>-8.1900000000000001E-2</c:v>
                </c:pt>
                <c:pt idx="932">
                  <c:v>-0.11749999999999999</c:v>
                </c:pt>
                <c:pt idx="933">
                  <c:v>-0.1019</c:v>
                </c:pt>
                <c:pt idx="934">
                  <c:v>-0.14230000000000001</c:v>
                </c:pt>
                <c:pt idx="935">
                  <c:v>-6.83E-2</c:v>
                </c:pt>
                <c:pt idx="936">
                  <c:v>-8.5300000000000001E-2</c:v>
                </c:pt>
                <c:pt idx="937">
                  <c:v>-0.13489999999999999</c:v>
                </c:pt>
                <c:pt idx="938">
                  <c:v>-0.1537</c:v>
                </c:pt>
                <c:pt idx="939">
                  <c:v>-0.28339999999999999</c:v>
                </c:pt>
                <c:pt idx="940">
                  <c:v>-0.1699</c:v>
                </c:pt>
                <c:pt idx="941">
                  <c:v>-0.21190000000000001</c:v>
                </c:pt>
                <c:pt idx="942">
                  <c:v>-0.20330000000000001</c:v>
                </c:pt>
                <c:pt idx="943">
                  <c:v>-0.19700000000000001</c:v>
                </c:pt>
                <c:pt idx="944">
                  <c:v>-0.15359999999999999</c:v>
                </c:pt>
                <c:pt idx="945">
                  <c:v>-0.13850000000000001</c:v>
                </c:pt>
                <c:pt idx="946">
                  <c:v>-0.18379999999999999</c:v>
                </c:pt>
                <c:pt idx="947">
                  <c:v>-0.15329999999999999</c:v>
                </c:pt>
                <c:pt idx="948">
                  <c:v>-0.122</c:v>
                </c:pt>
                <c:pt idx="949">
                  <c:v>-0.21179999999999999</c:v>
                </c:pt>
                <c:pt idx="950">
                  <c:v>-0.19789999999999999</c:v>
                </c:pt>
                <c:pt idx="951">
                  <c:v>-0.22689999999999999</c:v>
                </c:pt>
                <c:pt idx="952">
                  <c:v>-0.19670000000000001</c:v>
                </c:pt>
                <c:pt idx="953">
                  <c:v>-0.246</c:v>
                </c:pt>
                <c:pt idx="954">
                  <c:v>-0.20799999999999999</c:v>
                </c:pt>
                <c:pt idx="955">
                  <c:v>-0.16539999999999999</c:v>
                </c:pt>
                <c:pt idx="956">
                  <c:v>-0.19209999999999999</c:v>
                </c:pt>
                <c:pt idx="957">
                  <c:v>-0.35089999999999999</c:v>
                </c:pt>
                <c:pt idx="958">
                  <c:v>-0.16789999999999999</c:v>
                </c:pt>
                <c:pt idx="959">
                  <c:v>-0.20569999999999999</c:v>
                </c:pt>
                <c:pt idx="960">
                  <c:v>-0.3206</c:v>
                </c:pt>
                <c:pt idx="961">
                  <c:v>-0.2064</c:v>
                </c:pt>
                <c:pt idx="962">
                  <c:v>-0.1404</c:v>
                </c:pt>
                <c:pt idx="963">
                  <c:v>-0.1389</c:v>
                </c:pt>
                <c:pt idx="964">
                  <c:v>-0.1694</c:v>
                </c:pt>
                <c:pt idx="965">
                  <c:v>-0.1124</c:v>
                </c:pt>
                <c:pt idx="966">
                  <c:v>-0.22189999999999999</c:v>
                </c:pt>
                <c:pt idx="967">
                  <c:v>-9.64E-2</c:v>
                </c:pt>
                <c:pt idx="968">
                  <c:v>-0.15479999999999999</c:v>
                </c:pt>
                <c:pt idx="969">
                  <c:v>-0.18260000000000001</c:v>
                </c:pt>
                <c:pt idx="970">
                  <c:v>-0.18490000000000001</c:v>
                </c:pt>
                <c:pt idx="971">
                  <c:v>-8.8099999999999998E-2</c:v>
                </c:pt>
                <c:pt idx="972">
                  <c:v>-0.255</c:v>
                </c:pt>
                <c:pt idx="973">
                  <c:v>-0.17780000000000001</c:v>
                </c:pt>
                <c:pt idx="974">
                  <c:v>-0.20130000000000001</c:v>
                </c:pt>
                <c:pt idx="975">
                  <c:v>-0.3019</c:v>
                </c:pt>
                <c:pt idx="976">
                  <c:v>-0.1865</c:v>
                </c:pt>
                <c:pt idx="977">
                  <c:v>-0.1429</c:v>
                </c:pt>
                <c:pt idx="978">
                  <c:v>-0.23419999999999999</c:v>
                </c:pt>
                <c:pt idx="979">
                  <c:v>-0.2077</c:v>
                </c:pt>
                <c:pt idx="980">
                  <c:v>-0.3009</c:v>
                </c:pt>
                <c:pt idx="981">
                  <c:v>-0.1459</c:v>
                </c:pt>
                <c:pt idx="982">
                  <c:v>-0.19420000000000001</c:v>
                </c:pt>
                <c:pt idx="983">
                  <c:v>-0.21099999999999999</c:v>
                </c:pt>
                <c:pt idx="984">
                  <c:v>-0.19589999999999999</c:v>
                </c:pt>
                <c:pt idx="985">
                  <c:v>-0.15659999999999999</c:v>
                </c:pt>
                <c:pt idx="986">
                  <c:v>-0.19089999999999999</c:v>
                </c:pt>
                <c:pt idx="987">
                  <c:v>-0.21079999999999999</c:v>
                </c:pt>
                <c:pt idx="988">
                  <c:v>-0.24790000000000001</c:v>
                </c:pt>
                <c:pt idx="989">
                  <c:v>-0.2571</c:v>
                </c:pt>
                <c:pt idx="990">
                  <c:v>-0.2288</c:v>
                </c:pt>
                <c:pt idx="991">
                  <c:v>-0.18609999999999999</c:v>
                </c:pt>
                <c:pt idx="992">
                  <c:v>-0.1724</c:v>
                </c:pt>
                <c:pt idx="993">
                  <c:v>-0.1666</c:v>
                </c:pt>
                <c:pt idx="994">
                  <c:v>-0.18479999999999999</c:v>
                </c:pt>
                <c:pt idx="995">
                  <c:v>-0.25509999999999999</c:v>
                </c:pt>
                <c:pt idx="996">
                  <c:v>-0.20979999999999999</c:v>
                </c:pt>
                <c:pt idx="997">
                  <c:v>-0.1988</c:v>
                </c:pt>
                <c:pt idx="998">
                  <c:v>-0.19850000000000001</c:v>
                </c:pt>
                <c:pt idx="999">
                  <c:v>-0.2198</c:v>
                </c:pt>
                <c:pt idx="1000">
                  <c:v>-0.24429999999999999</c:v>
                </c:pt>
                <c:pt idx="1001">
                  <c:v>-0.19040000000000001</c:v>
                </c:pt>
                <c:pt idx="1002">
                  <c:v>-0.24790000000000001</c:v>
                </c:pt>
                <c:pt idx="1003">
                  <c:v>-0.23</c:v>
                </c:pt>
                <c:pt idx="1004">
                  <c:v>-0.19919999999999999</c:v>
                </c:pt>
                <c:pt idx="1005">
                  <c:v>-0.2419</c:v>
                </c:pt>
                <c:pt idx="1006">
                  <c:v>-0.21279999999999999</c:v>
                </c:pt>
                <c:pt idx="1007">
                  <c:v>-0.24979999999999999</c:v>
                </c:pt>
                <c:pt idx="1008">
                  <c:v>-0.21390000000000001</c:v>
                </c:pt>
                <c:pt idx="1009">
                  <c:v>-0.2051</c:v>
                </c:pt>
                <c:pt idx="1010">
                  <c:v>-0.27989999999999998</c:v>
                </c:pt>
                <c:pt idx="1011">
                  <c:v>-0.28599999999999998</c:v>
                </c:pt>
                <c:pt idx="1012">
                  <c:v>-0.18690000000000001</c:v>
                </c:pt>
                <c:pt idx="1013">
                  <c:v>-0.2208</c:v>
                </c:pt>
                <c:pt idx="1014">
                  <c:v>-0.26369999999999999</c:v>
                </c:pt>
                <c:pt idx="1015">
                  <c:v>-0.25659999999999999</c:v>
                </c:pt>
                <c:pt idx="1016">
                  <c:v>-0.27689999999999998</c:v>
                </c:pt>
                <c:pt idx="1017">
                  <c:v>-0.1537</c:v>
                </c:pt>
                <c:pt idx="1018">
                  <c:v>-0.1452</c:v>
                </c:pt>
                <c:pt idx="1019">
                  <c:v>-0.2064</c:v>
                </c:pt>
                <c:pt idx="1020">
                  <c:v>-0.26490000000000002</c:v>
                </c:pt>
                <c:pt idx="1021">
                  <c:v>-0.245</c:v>
                </c:pt>
                <c:pt idx="1022">
                  <c:v>-0.20219999999999999</c:v>
                </c:pt>
                <c:pt idx="1023">
                  <c:v>-0.2394</c:v>
                </c:pt>
                <c:pt idx="1024">
                  <c:v>-0.1663</c:v>
                </c:pt>
                <c:pt idx="1025">
                  <c:v>-0.2737</c:v>
                </c:pt>
                <c:pt idx="1026">
                  <c:v>-0.20119999999999999</c:v>
                </c:pt>
                <c:pt idx="1027">
                  <c:v>-0.1918</c:v>
                </c:pt>
                <c:pt idx="1028">
                  <c:v>-0.21929999999999999</c:v>
                </c:pt>
                <c:pt idx="1029">
                  <c:v>-0.16980000000000001</c:v>
                </c:pt>
                <c:pt idx="1030">
                  <c:v>-0.19040000000000001</c:v>
                </c:pt>
                <c:pt idx="1031">
                  <c:v>-0.2681</c:v>
                </c:pt>
                <c:pt idx="1032">
                  <c:v>-0.16220000000000001</c:v>
                </c:pt>
                <c:pt idx="1033">
                  <c:v>-0.20080000000000001</c:v>
                </c:pt>
                <c:pt idx="1034">
                  <c:v>-0.25590000000000002</c:v>
                </c:pt>
                <c:pt idx="1035">
                  <c:v>-0.158</c:v>
                </c:pt>
                <c:pt idx="1036">
                  <c:v>-0.17910000000000001</c:v>
                </c:pt>
                <c:pt idx="1037">
                  <c:v>-0.1426</c:v>
                </c:pt>
                <c:pt idx="1038">
                  <c:v>-0.16980000000000001</c:v>
                </c:pt>
                <c:pt idx="1039">
                  <c:v>-0.2152</c:v>
                </c:pt>
                <c:pt idx="1040">
                  <c:v>-0.25519999999999998</c:v>
                </c:pt>
                <c:pt idx="1041">
                  <c:v>-0.24590000000000001</c:v>
                </c:pt>
                <c:pt idx="1042">
                  <c:v>-0.21829999999999999</c:v>
                </c:pt>
                <c:pt idx="1043">
                  <c:v>-0.22209999999999999</c:v>
                </c:pt>
                <c:pt idx="1044">
                  <c:v>-0.24</c:v>
                </c:pt>
                <c:pt idx="1045">
                  <c:v>-0.33779999999999999</c:v>
                </c:pt>
                <c:pt idx="1046">
                  <c:v>-0.23150000000000001</c:v>
                </c:pt>
                <c:pt idx="1047">
                  <c:v>-0.2298</c:v>
                </c:pt>
                <c:pt idx="1048">
                  <c:v>-0.20399999999999999</c:v>
                </c:pt>
                <c:pt idx="1049">
                  <c:v>-0.19919999999999999</c:v>
                </c:pt>
                <c:pt idx="1050">
                  <c:v>-0.13880000000000001</c:v>
                </c:pt>
                <c:pt idx="1051">
                  <c:v>-0.18110000000000001</c:v>
                </c:pt>
                <c:pt idx="1052">
                  <c:v>-0.2198</c:v>
                </c:pt>
                <c:pt idx="1053">
                  <c:v>-0.21929999999999999</c:v>
                </c:pt>
                <c:pt idx="1054">
                  <c:v>-0.24440000000000001</c:v>
                </c:pt>
                <c:pt idx="1055">
                  <c:v>-0.32040000000000002</c:v>
                </c:pt>
                <c:pt idx="1056">
                  <c:v>-0.22900000000000001</c:v>
                </c:pt>
                <c:pt idx="1057">
                  <c:v>-0.30180000000000001</c:v>
                </c:pt>
                <c:pt idx="1058">
                  <c:v>-0.32390000000000002</c:v>
                </c:pt>
                <c:pt idx="1059">
                  <c:v>-0.21260000000000001</c:v>
                </c:pt>
                <c:pt idx="1060">
                  <c:v>-0.1239</c:v>
                </c:pt>
                <c:pt idx="1061">
                  <c:v>-0.14910000000000001</c:v>
                </c:pt>
                <c:pt idx="1062">
                  <c:v>-0.22750000000000001</c:v>
                </c:pt>
                <c:pt idx="1063">
                  <c:v>-0.20449999999999999</c:v>
                </c:pt>
                <c:pt idx="1064">
                  <c:v>-0.28179999999999999</c:v>
                </c:pt>
                <c:pt idx="1065">
                  <c:v>-0.17780000000000001</c:v>
                </c:pt>
                <c:pt idx="1066">
                  <c:v>-0.2681</c:v>
                </c:pt>
                <c:pt idx="1067">
                  <c:v>-0.28920000000000001</c:v>
                </c:pt>
                <c:pt idx="1068">
                  <c:v>-0.31969999999999998</c:v>
                </c:pt>
                <c:pt idx="1069">
                  <c:v>-0.31519999999999998</c:v>
                </c:pt>
                <c:pt idx="1070">
                  <c:v>-0.27289999999999998</c:v>
                </c:pt>
                <c:pt idx="1071">
                  <c:v>-0.19339999999999999</c:v>
                </c:pt>
                <c:pt idx="1072">
                  <c:v>-0.2341</c:v>
                </c:pt>
                <c:pt idx="1073">
                  <c:v>-0.25380000000000003</c:v>
                </c:pt>
                <c:pt idx="1074">
                  <c:v>-0.20669999999999999</c:v>
                </c:pt>
                <c:pt idx="1075">
                  <c:v>-0.21809999999999999</c:v>
                </c:pt>
                <c:pt idx="1076">
                  <c:v>-0.21890000000000001</c:v>
                </c:pt>
                <c:pt idx="1077">
                  <c:v>-0.26929999999999998</c:v>
                </c:pt>
                <c:pt idx="1078">
                  <c:v>-0.1825</c:v>
                </c:pt>
                <c:pt idx="1079">
                  <c:v>-0.1162</c:v>
                </c:pt>
                <c:pt idx="1080">
                  <c:v>-0.128</c:v>
                </c:pt>
                <c:pt idx="1081">
                  <c:v>-0.1454</c:v>
                </c:pt>
                <c:pt idx="1082">
                  <c:v>-0.24890000000000001</c:v>
                </c:pt>
                <c:pt idx="1083">
                  <c:v>-9.0700000000000003E-2</c:v>
                </c:pt>
                <c:pt idx="1084">
                  <c:v>-0.1762</c:v>
                </c:pt>
                <c:pt idx="1085">
                  <c:v>-9.3899999999999997E-2</c:v>
                </c:pt>
                <c:pt idx="1086">
                  <c:v>-0.1196</c:v>
                </c:pt>
                <c:pt idx="1087">
                  <c:v>-0.13789999999999999</c:v>
                </c:pt>
                <c:pt idx="1088">
                  <c:v>-0.22140000000000001</c:v>
                </c:pt>
                <c:pt idx="1089">
                  <c:v>-0.2747</c:v>
                </c:pt>
                <c:pt idx="1090">
                  <c:v>-0.28989999999999999</c:v>
                </c:pt>
                <c:pt idx="1091">
                  <c:v>-0.26279999999999998</c:v>
                </c:pt>
                <c:pt idx="1092">
                  <c:v>-0.2535</c:v>
                </c:pt>
                <c:pt idx="1093">
                  <c:v>-0.28470000000000001</c:v>
                </c:pt>
                <c:pt idx="1094">
                  <c:v>-0.28570000000000001</c:v>
                </c:pt>
                <c:pt idx="1095">
                  <c:v>-0.29920000000000002</c:v>
                </c:pt>
                <c:pt idx="1096">
                  <c:v>-0.1845</c:v>
                </c:pt>
                <c:pt idx="1097">
                  <c:v>-0.31569999999999998</c:v>
                </c:pt>
                <c:pt idx="1098">
                  <c:v>-0.32</c:v>
                </c:pt>
                <c:pt idx="1099">
                  <c:v>-0.26119999999999999</c:v>
                </c:pt>
                <c:pt idx="1100">
                  <c:v>-0.3367</c:v>
                </c:pt>
                <c:pt idx="1101">
                  <c:v>-0.2407</c:v>
                </c:pt>
                <c:pt idx="1102">
                  <c:v>-0.26950000000000002</c:v>
                </c:pt>
                <c:pt idx="1103">
                  <c:v>-0.27179999999999999</c:v>
                </c:pt>
                <c:pt idx="1104">
                  <c:v>-0.23469999999999999</c:v>
                </c:pt>
                <c:pt idx="1105">
                  <c:v>-0.2074</c:v>
                </c:pt>
                <c:pt idx="1106">
                  <c:v>-0.36080000000000001</c:v>
                </c:pt>
                <c:pt idx="1107">
                  <c:v>-0.376</c:v>
                </c:pt>
                <c:pt idx="1108">
                  <c:v>-0.46910000000000002</c:v>
                </c:pt>
                <c:pt idx="1109">
                  <c:v>-0.43790000000000001</c:v>
                </c:pt>
                <c:pt idx="1110">
                  <c:v>-0.39200000000000002</c:v>
                </c:pt>
                <c:pt idx="1111">
                  <c:v>-0.3579</c:v>
                </c:pt>
                <c:pt idx="1112">
                  <c:v>-0.31819999999999998</c:v>
                </c:pt>
                <c:pt idx="1113">
                  <c:v>-0.40889999999999999</c:v>
                </c:pt>
                <c:pt idx="1114">
                  <c:v>-0.3931</c:v>
                </c:pt>
                <c:pt idx="1115">
                  <c:v>-0.35820000000000002</c:v>
                </c:pt>
                <c:pt idx="1116">
                  <c:v>-0.38679999999999998</c:v>
                </c:pt>
                <c:pt idx="1117">
                  <c:v>-0.3629</c:v>
                </c:pt>
                <c:pt idx="1118">
                  <c:v>-0.42480000000000001</c:v>
                </c:pt>
                <c:pt idx="1119">
                  <c:v>-0.34289999999999998</c:v>
                </c:pt>
                <c:pt idx="1120">
                  <c:v>-0.4244</c:v>
                </c:pt>
                <c:pt idx="1121">
                  <c:v>-0.31890000000000002</c:v>
                </c:pt>
                <c:pt idx="1122">
                  <c:v>-0.26569999999999999</c:v>
                </c:pt>
                <c:pt idx="1123">
                  <c:v>-0.3639</c:v>
                </c:pt>
                <c:pt idx="1124">
                  <c:v>-0.29930000000000001</c:v>
                </c:pt>
                <c:pt idx="1125">
                  <c:v>-0.3367</c:v>
                </c:pt>
                <c:pt idx="1126">
                  <c:v>-0.41860000000000003</c:v>
                </c:pt>
                <c:pt idx="1127">
                  <c:v>-0.3427</c:v>
                </c:pt>
                <c:pt idx="1128">
                  <c:v>-0.40570000000000001</c:v>
                </c:pt>
                <c:pt idx="1129">
                  <c:v>-0.34489999999999998</c:v>
                </c:pt>
                <c:pt idx="1130">
                  <c:v>-0.3</c:v>
                </c:pt>
                <c:pt idx="1131">
                  <c:v>-0.37359999999999999</c:v>
                </c:pt>
                <c:pt idx="1132">
                  <c:v>-0.39589999999999997</c:v>
                </c:pt>
                <c:pt idx="1133">
                  <c:v>-0.3745</c:v>
                </c:pt>
                <c:pt idx="1134">
                  <c:v>-0.30359999999999998</c:v>
                </c:pt>
                <c:pt idx="1135">
                  <c:v>-0.3977</c:v>
                </c:pt>
                <c:pt idx="1136">
                  <c:v>-0.34289999999999998</c:v>
                </c:pt>
                <c:pt idx="1137">
                  <c:v>-0.3407</c:v>
                </c:pt>
                <c:pt idx="1138">
                  <c:v>-0.33560000000000001</c:v>
                </c:pt>
                <c:pt idx="1139">
                  <c:v>-0.30769999999999997</c:v>
                </c:pt>
                <c:pt idx="1140">
                  <c:v>-0.2303</c:v>
                </c:pt>
                <c:pt idx="1141">
                  <c:v>-0.26850000000000002</c:v>
                </c:pt>
                <c:pt idx="1142">
                  <c:v>-0.28720000000000001</c:v>
                </c:pt>
                <c:pt idx="1143">
                  <c:v>-0.30470000000000003</c:v>
                </c:pt>
                <c:pt idx="1144">
                  <c:v>-0.3347</c:v>
                </c:pt>
                <c:pt idx="1145">
                  <c:v>-0.3251</c:v>
                </c:pt>
                <c:pt idx="1146">
                  <c:v>-0.2787</c:v>
                </c:pt>
                <c:pt idx="1147">
                  <c:v>-0.29670000000000002</c:v>
                </c:pt>
                <c:pt idx="1148">
                  <c:v>-0.31330000000000002</c:v>
                </c:pt>
                <c:pt idx="1149">
                  <c:v>-0.2999</c:v>
                </c:pt>
                <c:pt idx="1150">
                  <c:v>-0.36509999999999998</c:v>
                </c:pt>
                <c:pt idx="1151">
                  <c:v>-0.2535</c:v>
                </c:pt>
                <c:pt idx="1152">
                  <c:v>-0.1628</c:v>
                </c:pt>
                <c:pt idx="1153">
                  <c:v>-0.1988</c:v>
                </c:pt>
                <c:pt idx="1154">
                  <c:v>-0.1062</c:v>
                </c:pt>
                <c:pt idx="1155">
                  <c:v>-0.2283</c:v>
                </c:pt>
                <c:pt idx="1156">
                  <c:v>-0.2268</c:v>
                </c:pt>
                <c:pt idx="1157">
                  <c:v>-0.28189999999999998</c:v>
                </c:pt>
                <c:pt idx="1158">
                  <c:v>-0.19589999999999999</c:v>
                </c:pt>
                <c:pt idx="1159">
                  <c:v>-0.19839999999999999</c:v>
                </c:pt>
                <c:pt idx="1160">
                  <c:v>-0.15409999999999999</c:v>
                </c:pt>
                <c:pt idx="1161">
                  <c:v>-0.1409</c:v>
                </c:pt>
                <c:pt idx="1162">
                  <c:v>-0.1525</c:v>
                </c:pt>
                <c:pt idx="1163">
                  <c:v>-0.17230000000000001</c:v>
                </c:pt>
                <c:pt idx="1164">
                  <c:v>-0.1958</c:v>
                </c:pt>
                <c:pt idx="1165">
                  <c:v>-0.25040000000000001</c:v>
                </c:pt>
                <c:pt idx="1166">
                  <c:v>-0.18090000000000001</c:v>
                </c:pt>
                <c:pt idx="1167">
                  <c:v>-0.1268</c:v>
                </c:pt>
                <c:pt idx="1168">
                  <c:v>-0.218</c:v>
                </c:pt>
                <c:pt idx="1169">
                  <c:v>-0.2228</c:v>
                </c:pt>
                <c:pt idx="1170">
                  <c:v>-0.36449999999999999</c:v>
                </c:pt>
                <c:pt idx="1171">
                  <c:v>-0.29480000000000001</c:v>
                </c:pt>
                <c:pt idx="1172">
                  <c:v>-0.26779999999999998</c:v>
                </c:pt>
                <c:pt idx="1173">
                  <c:v>-0.31840000000000002</c:v>
                </c:pt>
                <c:pt idx="1174">
                  <c:v>-0.21160000000000001</c:v>
                </c:pt>
                <c:pt idx="1175">
                  <c:v>-0.25169999999999998</c:v>
                </c:pt>
                <c:pt idx="1176">
                  <c:v>-0.26979999999999998</c:v>
                </c:pt>
                <c:pt idx="1177">
                  <c:v>-0.2369</c:v>
                </c:pt>
                <c:pt idx="1178">
                  <c:v>-0.30980000000000002</c:v>
                </c:pt>
                <c:pt idx="1179">
                  <c:v>-0.3019</c:v>
                </c:pt>
                <c:pt idx="1180">
                  <c:v>-0.25140000000000001</c:v>
                </c:pt>
                <c:pt idx="1181">
                  <c:v>-0.3291</c:v>
                </c:pt>
                <c:pt idx="1182">
                  <c:v>-0.2487</c:v>
                </c:pt>
                <c:pt idx="1183">
                  <c:v>-0.17699999999999999</c:v>
                </c:pt>
                <c:pt idx="1184">
                  <c:v>-0.2107</c:v>
                </c:pt>
                <c:pt idx="1185">
                  <c:v>-0.30980000000000002</c:v>
                </c:pt>
                <c:pt idx="1186">
                  <c:v>-0.25580000000000003</c:v>
                </c:pt>
                <c:pt idx="1187">
                  <c:v>-0.25419999999999998</c:v>
                </c:pt>
                <c:pt idx="1188">
                  <c:v>-0.35639999999999999</c:v>
                </c:pt>
                <c:pt idx="1189">
                  <c:v>-0.29499999999999998</c:v>
                </c:pt>
                <c:pt idx="1190">
                  <c:v>-0.3947</c:v>
                </c:pt>
                <c:pt idx="1191">
                  <c:v>-0.40189999999999998</c:v>
                </c:pt>
                <c:pt idx="1192">
                  <c:v>-0.29480000000000001</c:v>
                </c:pt>
                <c:pt idx="1193">
                  <c:v>-0.4037</c:v>
                </c:pt>
                <c:pt idx="1194">
                  <c:v>-0.27260000000000001</c:v>
                </c:pt>
                <c:pt idx="1195">
                  <c:v>-0.3745</c:v>
                </c:pt>
                <c:pt idx="1196">
                  <c:v>-0.3301</c:v>
                </c:pt>
                <c:pt idx="1197">
                  <c:v>-0.29509999999999997</c:v>
                </c:pt>
                <c:pt idx="1198">
                  <c:v>-0.2908</c:v>
                </c:pt>
                <c:pt idx="1199">
                  <c:v>-0.34670000000000001</c:v>
                </c:pt>
                <c:pt idx="1200">
                  <c:v>-0.38829999999999998</c:v>
                </c:pt>
                <c:pt idx="1201">
                  <c:v>-0.36220000000000002</c:v>
                </c:pt>
                <c:pt idx="1202">
                  <c:v>-0.32390000000000002</c:v>
                </c:pt>
                <c:pt idx="1203">
                  <c:v>-0.28299999999999997</c:v>
                </c:pt>
                <c:pt idx="1204">
                  <c:v>-0.30640000000000001</c:v>
                </c:pt>
                <c:pt idx="1205">
                  <c:v>-0.34889999999999999</c:v>
                </c:pt>
                <c:pt idx="1206">
                  <c:v>-0.39700000000000002</c:v>
                </c:pt>
                <c:pt idx="1207">
                  <c:v>-0.32069999999999999</c:v>
                </c:pt>
                <c:pt idx="1208">
                  <c:v>-0.27389999999999998</c:v>
                </c:pt>
                <c:pt idx="1209">
                  <c:v>-0.32079999999999997</c:v>
                </c:pt>
                <c:pt idx="1210">
                  <c:v>-0.21390000000000001</c:v>
                </c:pt>
                <c:pt idx="1211">
                  <c:v>-0.23980000000000001</c:v>
                </c:pt>
                <c:pt idx="1212">
                  <c:v>-0.3634</c:v>
                </c:pt>
                <c:pt idx="1213">
                  <c:v>-0.38479999999999998</c:v>
                </c:pt>
                <c:pt idx="1214">
                  <c:v>-0.37859999999999999</c:v>
                </c:pt>
                <c:pt idx="1215">
                  <c:v>-0.3679</c:v>
                </c:pt>
                <c:pt idx="1216">
                  <c:v>-0.37669999999999998</c:v>
                </c:pt>
                <c:pt idx="1217">
                  <c:v>-0.38969999999999999</c:v>
                </c:pt>
                <c:pt idx="1218">
                  <c:v>-0.33139999999999997</c:v>
                </c:pt>
                <c:pt idx="1219">
                  <c:v>-0.33700000000000002</c:v>
                </c:pt>
                <c:pt idx="1220">
                  <c:v>-0.23050000000000001</c:v>
                </c:pt>
                <c:pt idx="1221">
                  <c:v>-0.25240000000000001</c:v>
                </c:pt>
                <c:pt idx="1222">
                  <c:v>-0.27089999999999997</c:v>
                </c:pt>
                <c:pt idx="1223">
                  <c:v>-0.22919999999999999</c:v>
                </c:pt>
                <c:pt idx="1224">
                  <c:v>-0.25690000000000002</c:v>
                </c:pt>
                <c:pt idx="1225">
                  <c:v>-0.32</c:v>
                </c:pt>
                <c:pt idx="1226">
                  <c:v>-0.27589999999999998</c:v>
                </c:pt>
                <c:pt idx="1227">
                  <c:v>-0.3679</c:v>
                </c:pt>
                <c:pt idx="1228">
                  <c:v>-0.29670000000000002</c:v>
                </c:pt>
                <c:pt idx="1229">
                  <c:v>-0.43290000000000001</c:v>
                </c:pt>
                <c:pt idx="1230">
                  <c:v>-0.29270000000000002</c:v>
                </c:pt>
                <c:pt idx="1231">
                  <c:v>-0.30430000000000001</c:v>
                </c:pt>
                <c:pt idx="1232">
                  <c:v>-0.3044</c:v>
                </c:pt>
                <c:pt idx="1233">
                  <c:v>-0.38169999999999998</c:v>
                </c:pt>
                <c:pt idx="1234">
                  <c:v>-0.32969999999999999</c:v>
                </c:pt>
                <c:pt idx="1235">
                  <c:v>-0.34320000000000001</c:v>
                </c:pt>
                <c:pt idx="1236">
                  <c:v>-0.2959</c:v>
                </c:pt>
                <c:pt idx="1237">
                  <c:v>-0.32279999999999998</c:v>
                </c:pt>
                <c:pt idx="1238">
                  <c:v>-0.21149999999999999</c:v>
                </c:pt>
                <c:pt idx="1239">
                  <c:v>-0.2223</c:v>
                </c:pt>
                <c:pt idx="1240">
                  <c:v>-0.24179999999999999</c:v>
                </c:pt>
                <c:pt idx="1241">
                  <c:v>-0.2351</c:v>
                </c:pt>
                <c:pt idx="1242">
                  <c:v>-0.2581</c:v>
                </c:pt>
                <c:pt idx="1243">
                  <c:v>-0.32190000000000002</c:v>
                </c:pt>
                <c:pt idx="1244">
                  <c:v>-0.21199999999999999</c:v>
                </c:pt>
                <c:pt idx="1245">
                  <c:v>-0.27810000000000001</c:v>
                </c:pt>
                <c:pt idx="1246">
                  <c:v>-0.21970000000000001</c:v>
                </c:pt>
                <c:pt idx="1247">
                  <c:v>-0.19850000000000001</c:v>
                </c:pt>
                <c:pt idx="1248">
                  <c:v>-0.1527</c:v>
                </c:pt>
                <c:pt idx="1249">
                  <c:v>-0.24990000000000001</c:v>
                </c:pt>
                <c:pt idx="1250">
                  <c:v>-0.25190000000000001</c:v>
                </c:pt>
                <c:pt idx="1251">
                  <c:v>-0.26690000000000003</c:v>
                </c:pt>
                <c:pt idx="1252">
                  <c:v>-0.2329</c:v>
                </c:pt>
                <c:pt idx="1253">
                  <c:v>-0.28089999999999998</c:v>
                </c:pt>
                <c:pt idx="1254">
                  <c:v>-0.22070000000000001</c:v>
                </c:pt>
                <c:pt idx="1255">
                  <c:v>-0.3125</c:v>
                </c:pt>
                <c:pt idx="1256">
                  <c:v>-0.1308</c:v>
                </c:pt>
                <c:pt idx="1257">
                  <c:v>-0.39200000000000002</c:v>
                </c:pt>
                <c:pt idx="1258">
                  <c:v>-0.42830000000000001</c:v>
                </c:pt>
                <c:pt idx="1259">
                  <c:v>-0.38279999999999997</c:v>
                </c:pt>
                <c:pt idx="1260">
                  <c:v>-0.33260000000000001</c:v>
                </c:pt>
                <c:pt idx="1261">
                  <c:v>-0.32619999999999999</c:v>
                </c:pt>
                <c:pt idx="1262">
                  <c:v>-0.42609999999999998</c:v>
                </c:pt>
                <c:pt idx="1263">
                  <c:v>-0.36730000000000002</c:v>
                </c:pt>
                <c:pt idx="1264">
                  <c:v>-0.39479999999999998</c:v>
                </c:pt>
                <c:pt idx="1265">
                  <c:v>-0.36280000000000001</c:v>
                </c:pt>
                <c:pt idx="1266">
                  <c:v>-0.43480000000000002</c:v>
                </c:pt>
                <c:pt idx="1267">
                  <c:v>-0.38690000000000002</c:v>
                </c:pt>
                <c:pt idx="1268">
                  <c:v>-0.27960000000000002</c:v>
                </c:pt>
                <c:pt idx="1269">
                  <c:v>-0.3669</c:v>
                </c:pt>
                <c:pt idx="1270">
                  <c:v>-0.35449999999999998</c:v>
                </c:pt>
                <c:pt idx="1271">
                  <c:v>-0.31309999999999999</c:v>
                </c:pt>
                <c:pt idx="1272">
                  <c:v>-0.35439999999999999</c:v>
                </c:pt>
                <c:pt idx="1273">
                  <c:v>-0.34620000000000001</c:v>
                </c:pt>
                <c:pt idx="1274">
                  <c:v>-0.28610000000000002</c:v>
                </c:pt>
                <c:pt idx="1275">
                  <c:v>-0.3453</c:v>
                </c:pt>
                <c:pt idx="1276">
                  <c:v>-0.37559999999999999</c:v>
                </c:pt>
                <c:pt idx="1277">
                  <c:v>-0.48680000000000001</c:v>
                </c:pt>
                <c:pt idx="1278">
                  <c:v>-0.32579999999999998</c:v>
                </c:pt>
                <c:pt idx="1279">
                  <c:v>-0.34079999999999999</c:v>
                </c:pt>
                <c:pt idx="1280">
                  <c:v>-0.3649</c:v>
                </c:pt>
                <c:pt idx="1281">
                  <c:v>-0.32579999999999998</c:v>
                </c:pt>
                <c:pt idx="1282">
                  <c:v>-0.32469999999999999</c:v>
                </c:pt>
                <c:pt idx="1283">
                  <c:v>-0.36670000000000003</c:v>
                </c:pt>
                <c:pt idx="1284">
                  <c:v>-0.34589999999999999</c:v>
                </c:pt>
                <c:pt idx="1285">
                  <c:v>-0.3029</c:v>
                </c:pt>
                <c:pt idx="1286">
                  <c:v>-0.37590000000000001</c:v>
                </c:pt>
                <c:pt idx="1287">
                  <c:v>-0.41089999999999999</c:v>
                </c:pt>
                <c:pt idx="1288">
                  <c:v>-0.38550000000000001</c:v>
                </c:pt>
                <c:pt idx="1289">
                  <c:v>-0.41980000000000001</c:v>
                </c:pt>
                <c:pt idx="1290">
                  <c:v>-0.45779999999999998</c:v>
                </c:pt>
                <c:pt idx="1291">
                  <c:v>-0.4551</c:v>
                </c:pt>
                <c:pt idx="1292">
                  <c:v>-0.42809999999999998</c:v>
                </c:pt>
                <c:pt idx="1293">
                  <c:v>-0.45240000000000002</c:v>
                </c:pt>
                <c:pt idx="1294">
                  <c:v>-0.3669</c:v>
                </c:pt>
                <c:pt idx="1295">
                  <c:v>-0.42930000000000001</c:v>
                </c:pt>
                <c:pt idx="1296">
                  <c:v>-0.42099999999999999</c:v>
                </c:pt>
                <c:pt idx="1297">
                  <c:v>-0.3881</c:v>
                </c:pt>
                <c:pt idx="1298">
                  <c:v>-0.42399999999999999</c:v>
                </c:pt>
                <c:pt idx="1299">
                  <c:v>-0.39539999999999997</c:v>
                </c:pt>
                <c:pt idx="1300">
                  <c:v>-0.3669</c:v>
                </c:pt>
                <c:pt idx="1301">
                  <c:v>-0.43780000000000002</c:v>
                </c:pt>
                <c:pt idx="1302">
                  <c:v>-0.36859999999999998</c:v>
                </c:pt>
                <c:pt idx="1303">
                  <c:v>-0.38150000000000001</c:v>
                </c:pt>
                <c:pt idx="1304">
                  <c:v>-0.36480000000000001</c:v>
                </c:pt>
                <c:pt idx="1305">
                  <c:v>-0.25890000000000002</c:v>
                </c:pt>
                <c:pt idx="1306">
                  <c:v>-0.30980000000000002</c:v>
                </c:pt>
                <c:pt idx="1307">
                  <c:v>-0.30349999999999999</c:v>
                </c:pt>
                <c:pt idx="1308">
                  <c:v>-0.38629999999999998</c:v>
                </c:pt>
                <c:pt idx="1309">
                  <c:v>-0.28770000000000001</c:v>
                </c:pt>
                <c:pt idx="1310">
                  <c:v>-0.21959999999999999</c:v>
                </c:pt>
                <c:pt idx="1311">
                  <c:v>-0.37390000000000001</c:v>
                </c:pt>
                <c:pt idx="1312">
                  <c:v>-0.26590000000000003</c:v>
                </c:pt>
                <c:pt idx="1313">
                  <c:v>-0.29070000000000001</c:v>
                </c:pt>
                <c:pt idx="1314">
                  <c:v>-0.26090000000000002</c:v>
                </c:pt>
                <c:pt idx="1315">
                  <c:v>-0.2288</c:v>
                </c:pt>
                <c:pt idx="1316">
                  <c:v>-0.3024</c:v>
                </c:pt>
                <c:pt idx="1317">
                  <c:v>-0.25069999999999998</c:v>
                </c:pt>
                <c:pt idx="1318">
                  <c:v>-0.3301</c:v>
                </c:pt>
                <c:pt idx="1319">
                  <c:v>-0.2492</c:v>
                </c:pt>
                <c:pt idx="1320">
                  <c:v>-0.30270000000000002</c:v>
                </c:pt>
                <c:pt idx="1321">
                  <c:v>-0.31790000000000002</c:v>
                </c:pt>
                <c:pt idx="1322">
                  <c:v>-0.3039</c:v>
                </c:pt>
                <c:pt idx="1323">
                  <c:v>-0.23019999999999999</c:v>
                </c:pt>
                <c:pt idx="1324">
                  <c:v>-0.19969999999999999</c:v>
                </c:pt>
                <c:pt idx="1325">
                  <c:v>-0.2329</c:v>
                </c:pt>
                <c:pt idx="1326">
                  <c:v>-0.20780000000000001</c:v>
                </c:pt>
                <c:pt idx="1327">
                  <c:v>-0.27979999999999999</c:v>
                </c:pt>
                <c:pt idx="1328">
                  <c:v>-0.22800000000000001</c:v>
                </c:pt>
                <c:pt idx="1329">
                  <c:v>-0.32890000000000003</c:v>
                </c:pt>
                <c:pt idx="1330">
                  <c:v>-0.20669999999999999</c:v>
                </c:pt>
                <c:pt idx="1331">
                  <c:v>-0.42349999999999999</c:v>
                </c:pt>
                <c:pt idx="1332">
                  <c:v>-0.32500000000000001</c:v>
                </c:pt>
                <c:pt idx="1333">
                  <c:v>-0.27589999999999998</c:v>
                </c:pt>
                <c:pt idx="1334">
                  <c:v>-0.38269999999999998</c:v>
                </c:pt>
                <c:pt idx="1335">
                  <c:v>-0.3947</c:v>
                </c:pt>
                <c:pt idx="1336">
                  <c:v>-0.38679999999999998</c:v>
                </c:pt>
                <c:pt idx="1337">
                  <c:v>-0.41360000000000002</c:v>
                </c:pt>
                <c:pt idx="1338">
                  <c:v>-0.32190000000000002</c:v>
                </c:pt>
                <c:pt idx="1339">
                  <c:v>-0.34439999999999998</c:v>
                </c:pt>
                <c:pt idx="1340">
                  <c:v>-0.3725</c:v>
                </c:pt>
                <c:pt idx="1341">
                  <c:v>-0.38950000000000001</c:v>
                </c:pt>
                <c:pt idx="1342">
                  <c:v>-0.3296</c:v>
                </c:pt>
                <c:pt idx="1343">
                  <c:v>-0.48039999999999999</c:v>
                </c:pt>
                <c:pt idx="1344">
                  <c:v>-0.43569999999999998</c:v>
                </c:pt>
                <c:pt idx="1345">
                  <c:v>-0.47649999999999998</c:v>
                </c:pt>
                <c:pt idx="1346">
                  <c:v>-0.46989999999999998</c:v>
                </c:pt>
                <c:pt idx="1347">
                  <c:v>-0.53890000000000005</c:v>
                </c:pt>
                <c:pt idx="1348">
                  <c:v>-0.45079999999999998</c:v>
                </c:pt>
                <c:pt idx="1349">
                  <c:v>-0.50419999999999998</c:v>
                </c:pt>
                <c:pt idx="1350">
                  <c:v>-0.34689999999999999</c:v>
                </c:pt>
                <c:pt idx="1351">
                  <c:v>-0.43480000000000002</c:v>
                </c:pt>
                <c:pt idx="1352">
                  <c:v>-0.48399999999999999</c:v>
                </c:pt>
                <c:pt idx="1353">
                  <c:v>-0.42270000000000002</c:v>
                </c:pt>
                <c:pt idx="1354">
                  <c:v>-0.45600000000000002</c:v>
                </c:pt>
                <c:pt idx="1355">
                  <c:v>-0.41489999999999999</c:v>
                </c:pt>
                <c:pt idx="1356">
                  <c:v>-0.38679999999999998</c:v>
                </c:pt>
                <c:pt idx="1357">
                  <c:v>-0.41239999999999999</c:v>
                </c:pt>
                <c:pt idx="1358">
                  <c:v>-0.44579999999999997</c:v>
                </c:pt>
                <c:pt idx="1359">
                  <c:v>-0.46860000000000002</c:v>
                </c:pt>
                <c:pt idx="1360">
                  <c:v>-0.47189999999999999</c:v>
                </c:pt>
                <c:pt idx="1361">
                  <c:v>-0.41820000000000002</c:v>
                </c:pt>
                <c:pt idx="1362">
                  <c:v>-0.48320000000000002</c:v>
                </c:pt>
                <c:pt idx="1363">
                  <c:v>-0.31690000000000002</c:v>
                </c:pt>
                <c:pt idx="1364">
                  <c:v>-0.34870000000000001</c:v>
                </c:pt>
                <c:pt idx="1365">
                  <c:v>-0.27279999999999999</c:v>
                </c:pt>
                <c:pt idx="1366">
                  <c:v>-0.32490000000000002</c:v>
                </c:pt>
                <c:pt idx="1367">
                  <c:v>-0.23530000000000001</c:v>
                </c:pt>
                <c:pt idx="1368">
                  <c:v>-0.39290000000000003</c:v>
                </c:pt>
                <c:pt idx="1369">
                  <c:v>-0.3957</c:v>
                </c:pt>
                <c:pt idx="1370">
                  <c:v>-0.3483</c:v>
                </c:pt>
                <c:pt idx="1371">
                  <c:v>-0.2424</c:v>
                </c:pt>
                <c:pt idx="1372">
                  <c:v>-0.31850000000000001</c:v>
                </c:pt>
                <c:pt idx="1373">
                  <c:v>-0.23050000000000001</c:v>
                </c:pt>
                <c:pt idx="1374">
                  <c:v>-0.37680000000000002</c:v>
                </c:pt>
                <c:pt idx="1375">
                  <c:v>-0.32329999999999998</c:v>
                </c:pt>
                <c:pt idx="1376">
                  <c:v>-0.42930000000000001</c:v>
                </c:pt>
                <c:pt idx="1377">
                  <c:v>-0.3518</c:v>
                </c:pt>
                <c:pt idx="1378">
                  <c:v>-0.3624</c:v>
                </c:pt>
                <c:pt idx="1379">
                  <c:v>-0.33910000000000001</c:v>
                </c:pt>
                <c:pt idx="1380">
                  <c:v>-0.29370000000000002</c:v>
                </c:pt>
                <c:pt idx="1381">
                  <c:v>-0.30930000000000002</c:v>
                </c:pt>
                <c:pt idx="1382">
                  <c:v>-0.30559999999999998</c:v>
                </c:pt>
                <c:pt idx="1383">
                  <c:v>-0.31590000000000001</c:v>
                </c:pt>
                <c:pt idx="1384">
                  <c:v>-0.30590000000000001</c:v>
                </c:pt>
                <c:pt idx="1385">
                  <c:v>-0.2278</c:v>
                </c:pt>
                <c:pt idx="1386">
                  <c:v>-0.35610000000000003</c:v>
                </c:pt>
                <c:pt idx="1387">
                  <c:v>-0.35170000000000001</c:v>
                </c:pt>
                <c:pt idx="1388">
                  <c:v>-0.34789999999999999</c:v>
                </c:pt>
                <c:pt idx="1389">
                  <c:v>-0.31559999999999999</c:v>
                </c:pt>
                <c:pt idx="1390">
                  <c:v>-0.2802</c:v>
                </c:pt>
                <c:pt idx="1391">
                  <c:v>-0.36059999999999998</c:v>
                </c:pt>
                <c:pt idx="1392">
                  <c:v>-0.3387</c:v>
                </c:pt>
                <c:pt idx="1393">
                  <c:v>-0.29310000000000003</c:v>
                </c:pt>
                <c:pt idx="1394">
                  <c:v>-0.37169999999999997</c:v>
                </c:pt>
                <c:pt idx="1395">
                  <c:v>-0.33529999999999999</c:v>
                </c:pt>
                <c:pt idx="1396">
                  <c:v>-0.35049999999999998</c:v>
                </c:pt>
                <c:pt idx="1397">
                  <c:v>-0.37369999999999998</c:v>
                </c:pt>
                <c:pt idx="1398">
                  <c:v>-0.45490000000000003</c:v>
                </c:pt>
                <c:pt idx="1399">
                  <c:v>-0.40079999999999999</c:v>
                </c:pt>
                <c:pt idx="1400">
                  <c:v>-0.32479999999999998</c:v>
                </c:pt>
                <c:pt idx="1401">
                  <c:v>-0.31309999999999999</c:v>
                </c:pt>
                <c:pt idx="1402">
                  <c:v>-0.27989999999999998</c:v>
                </c:pt>
                <c:pt idx="1403">
                  <c:v>-0.24060000000000001</c:v>
                </c:pt>
                <c:pt idx="1404">
                  <c:v>-0.31590000000000001</c:v>
                </c:pt>
                <c:pt idx="1405">
                  <c:v>-0.20250000000000001</c:v>
                </c:pt>
                <c:pt idx="1406">
                  <c:v>-0.30370000000000003</c:v>
                </c:pt>
                <c:pt idx="1407">
                  <c:v>-0.30890000000000001</c:v>
                </c:pt>
                <c:pt idx="1408">
                  <c:v>-0.28889999999999999</c:v>
                </c:pt>
                <c:pt idx="1409">
                  <c:v>-0.33739999999999998</c:v>
                </c:pt>
                <c:pt idx="1410">
                  <c:v>-0.246</c:v>
                </c:pt>
                <c:pt idx="1411">
                  <c:v>-0.31630000000000003</c:v>
                </c:pt>
                <c:pt idx="1412">
                  <c:v>-0.29870000000000002</c:v>
                </c:pt>
                <c:pt idx="1413">
                  <c:v>-0.39679999999999999</c:v>
                </c:pt>
                <c:pt idx="1414">
                  <c:v>-0.30669999999999997</c:v>
                </c:pt>
                <c:pt idx="1415">
                  <c:v>-0.34179999999999999</c:v>
                </c:pt>
                <c:pt idx="1416">
                  <c:v>-0.3609</c:v>
                </c:pt>
                <c:pt idx="1417">
                  <c:v>-0.35270000000000001</c:v>
                </c:pt>
                <c:pt idx="1418">
                  <c:v>-0.35570000000000002</c:v>
                </c:pt>
                <c:pt idx="1419">
                  <c:v>-0.28089999999999998</c:v>
                </c:pt>
                <c:pt idx="1420">
                  <c:v>-0.27739999999999998</c:v>
                </c:pt>
                <c:pt idx="1421">
                  <c:v>-0.35820000000000002</c:v>
                </c:pt>
                <c:pt idx="1422">
                  <c:v>-0.37890000000000001</c:v>
                </c:pt>
                <c:pt idx="1423">
                  <c:v>-0.2427</c:v>
                </c:pt>
                <c:pt idx="1424">
                  <c:v>-0.29549999999999998</c:v>
                </c:pt>
                <c:pt idx="1425">
                  <c:v>-0.30470000000000003</c:v>
                </c:pt>
                <c:pt idx="1426">
                  <c:v>-0.25979999999999998</c:v>
                </c:pt>
                <c:pt idx="1427">
                  <c:v>-0.27079999999999999</c:v>
                </c:pt>
                <c:pt idx="1428">
                  <c:v>-0.27779999999999999</c:v>
                </c:pt>
                <c:pt idx="1429">
                  <c:v>-0.31569999999999998</c:v>
                </c:pt>
                <c:pt idx="1430">
                  <c:v>-0.2268</c:v>
                </c:pt>
                <c:pt idx="1431">
                  <c:v>-0.2427</c:v>
                </c:pt>
                <c:pt idx="1432">
                  <c:v>-0.31490000000000001</c:v>
                </c:pt>
                <c:pt idx="1433">
                  <c:v>-0.2989</c:v>
                </c:pt>
                <c:pt idx="1434">
                  <c:v>-0.31659999999999999</c:v>
                </c:pt>
                <c:pt idx="1435">
                  <c:v>-0.29659999999999997</c:v>
                </c:pt>
                <c:pt idx="1436">
                  <c:v>-0.2697</c:v>
                </c:pt>
                <c:pt idx="1437">
                  <c:v>-0.40400000000000003</c:v>
                </c:pt>
                <c:pt idx="1438">
                  <c:v>-0.41139999999999999</c:v>
                </c:pt>
                <c:pt idx="1439">
                  <c:v>-0.3846</c:v>
                </c:pt>
                <c:pt idx="1440">
                  <c:v>-0.37969999999999998</c:v>
                </c:pt>
                <c:pt idx="1441">
                  <c:v>-0.39090000000000003</c:v>
                </c:pt>
                <c:pt idx="1442">
                  <c:v>-0.33189999999999997</c:v>
                </c:pt>
                <c:pt idx="1443">
                  <c:v>-0.39710000000000001</c:v>
                </c:pt>
                <c:pt idx="1444">
                  <c:v>-0.30320000000000003</c:v>
                </c:pt>
                <c:pt idx="1445">
                  <c:v>-0.38390000000000002</c:v>
                </c:pt>
                <c:pt idx="1446">
                  <c:v>-0.3695</c:v>
                </c:pt>
                <c:pt idx="1447">
                  <c:v>-0.47020000000000001</c:v>
                </c:pt>
                <c:pt idx="1448">
                  <c:v>-0.4753</c:v>
                </c:pt>
                <c:pt idx="1449">
                  <c:v>-0.49209999999999998</c:v>
                </c:pt>
                <c:pt idx="1450">
                  <c:v>-0.4279</c:v>
                </c:pt>
                <c:pt idx="1451">
                  <c:v>-0.44790000000000002</c:v>
                </c:pt>
                <c:pt idx="1452">
                  <c:v>-0.58540000000000003</c:v>
                </c:pt>
                <c:pt idx="1453">
                  <c:v>-0.49740000000000001</c:v>
                </c:pt>
                <c:pt idx="1454">
                  <c:v>-0.60289999999999999</c:v>
                </c:pt>
                <c:pt idx="1455">
                  <c:v>-0.59630000000000005</c:v>
                </c:pt>
                <c:pt idx="1456">
                  <c:v>-0.55710000000000004</c:v>
                </c:pt>
                <c:pt idx="1457">
                  <c:v>-0.52200000000000002</c:v>
                </c:pt>
                <c:pt idx="1458">
                  <c:v>-0.53490000000000004</c:v>
                </c:pt>
                <c:pt idx="1459">
                  <c:v>-0.44159999999999999</c:v>
                </c:pt>
                <c:pt idx="1460">
                  <c:v>-0.53480000000000005</c:v>
                </c:pt>
                <c:pt idx="1461">
                  <c:v>-0.48880000000000001</c:v>
                </c:pt>
                <c:pt idx="1462">
                  <c:v>-0.53239999999999998</c:v>
                </c:pt>
                <c:pt idx="1463">
                  <c:v>-0.51049999999999995</c:v>
                </c:pt>
                <c:pt idx="1464">
                  <c:v>-0.46389999999999998</c:v>
                </c:pt>
                <c:pt idx="1465">
                  <c:v>-0.57489999999999997</c:v>
                </c:pt>
                <c:pt idx="1466">
                  <c:v>-0.48399999999999999</c:v>
                </c:pt>
                <c:pt idx="1467">
                  <c:v>-0.50670000000000004</c:v>
                </c:pt>
                <c:pt idx="1468">
                  <c:v>-0.47210000000000002</c:v>
                </c:pt>
                <c:pt idx="1469">
                  <c:v>-0.44979999999999998</c:v>
                </c:pt>
                <c:pt idx="1470">
                  <c:v>-0.53690000000000004</c:v>
                </c:pt>
                <c:pt idx="1471">
                  <c:v>-0.56659999999999999</c:v>
                </c:pt>
                <c:pt idx="1472">
                  <c:v>-0.52810000000000001</c:v>
                </c:pt>
                <c:pt idx="1473">
                  <c:v>-0.58889999999999998</c:v>
                </c:pt>
                <c:pt idx="1474">
                  <c:v>-0.54249999999999998</c:v>
                </c:pt>
                <c:pt idx="1475">
                  <c:v>-0.57569999999999999</c:v>
                </c:pt>
                <c:pt idx="1476">
                  <c:v>-0.50180000000000002</c:v>
                </c:pt>
                <c:pt idx="1477">
                  <c:v>-0.47189999999999999</c:v>
                </c:pt>
                <c:pt idx="1478">
                  <c:v>-0.47270000000000001</c:v>
                </c:pt>
                <c:pt idx="1479">
                  <c:v>-0.47920000000000001</c:v>
                </c:pt>
                <c:pt idx="1480">
                  <c:v>-0.51780000000000004</c:v>
                </c:pt>
                <c:pt idx="1481">
                  <c:v>-0.41470000000000001</c:v>
                </c:pt>
                <c:pt idx="1482">
                  <c:v>-0.51980000000000004</c:v>
                </c:pt>
                <c:pt idx="1483">
                  <c:v>-0.36969999999999997</c:v>
                </c:pt>
                <c:pt idx="1484">
                  <c:v>-0.37559999999999999</c:v>
                </c:pt>
                <c:pt idx="1485">
                  <c:v>-0.43690000000000001</c:v>
                </c:pt>
                <c:pt idx="1486">
                  <c:v>-0.38690000000000002</c:v>
                </c:pt>
                <c:pt idx="1487">
                  <c:v>-0.39589999999999997</c:v>
                </c:pt>
                <c:pt idx="1488">
                  <c:v>-0.30480000000000002</c:v>
                </c:pt>
                <c:pt idx="1489">
                  <c:v>-0.31330000000000002</c:v>
                </c:pt>
                <c:pt idx="1490">
                  <c:v>-0.3538</c:v>
                </c:pt>
                <c:pt idx="1491">
                  <c:v>-0.42709999999999998</c:v>
                </c:pt>
                <c:pt idx="1492">
                  <c:v>-0.39639999999999997</c:v>
                </c:pt>
                <c:pt idx="1493">
                  <c:v>-0.40289999999999998</c:v>
                </c:pt>
                <c:pt idx="1494">
                  <c:v>-0.44740000000000002</c:v>
                </c:pt>
                <c:pt idx="1495">
                  <c:v>-0.371</c:v>
                </c:pt>
                <c:pt idx="1496">
                  <c:v>-0.49009999999999998</c:v>
                </c:pt>
                <c:pt idx="1497">
                  <c:v>-0.48209999999999997</c:v>
                </c:pt>
                <c:pt idx="1498">
                  <c:v>-0.39679999999999999</c:v>
                </c:pt>
                <c:pt idx="1499">
                  <c:v>-0.41099999999999998</c:v>
                </c:pt>
                <c:pt idx="1500">
                  <c:v>-0.38090000000000002</c:v>
                </c:pt>
                <c:pt idx="1501">
                  <c:v>-0.38640000000000002</c:v>
                </c:pt>
                <c:pt idx="1502">
                  <c:v>-0.40139999999999998</c:v>
                </c:pt>
                <c:pt idx="1503">
                  <c:v>-0.33989999999999998</c:v>
                </c:pt>
                <c:pt idx="1504">
                  <c:v>-0.36919999999999997</c:v>
                </c:pt>
                <c:pt idx="1505">
                  <c:v>-0.33460000000000001</c:v>
                </c:pt>
                <c:pt idx="1506">
                  <c:v>-0.38969999999999999</c:v>
                </c:pt>
                <c:pt idx="1507">
                  <c:v>-0.33489999999999998</c:v>
                </c:pt>
                <c:pt idx="1508">
                  <c:v>-0.36180000000000001</c:v>
                </c:pt>
                <c:pt idx="1509">
                  <c:v>-0.33310000000000001</c:v>
                </c:pt>
                <c:pt idx="1510">
                  <c:v>-0.40579999999999999</c:v>
                </c:pt>
                <c:pt idx="1511">
                  <c:v>-0.31390000000000001</c:v>
                </c:pt>
                <c:pt idx="1512">
                  <c:v>-0.3548</c:v>
                </c:pt>
                <c:pt idx="1513">
                  <c:v>-0.37190000000000001</c:v>
                </c:pt>
                <c:pt idx="1514">
                  <c:v>-0.39500000000000002</c:v>
                </c:pt>
                <c:pt idx="1515">
                  <c:v>-0.46210000000000001</c:v>
                </c:pt>
                <c:pt idx="1516">
                  <c:v>-0.37930000000000003</c:v>
                </c:pt>
                <c:pt idx="1517">
                  <c:v>-0.4365</c:v>
                </c:pt>
                <c:pt idx="1518">
                  <c:v>-0.41589999999999999</c:v>
                </c:pt>
                <c:pt idx="1519">
                  <c:v>-0.44600000000000001</c:v>
                </c:pt>
                <c:pt idx="1520">
                  <c:v>-0.45079999999999998</c:v>
                </c:pt>
                <c:pt idx="1521">
                  <c:v>-0.46579999999999999</c:v>
                </c:pt>
                <c:pt idx="1522">
                  <c:v>-0.47539999999999999</c:v>
                </c:pt>
                <c:pt idx="1523">
                  <c:v>-0.47499999999999998</c:v>
                </c:pt>
                <c:pt idx="1524">
                  <c:v>-0.38600000000000001</c:v>
                </c:pt>
                <c:pt idx="1525">
                  <c:v>-0.40489999999999998</c:v>
                </c:pt>
                <c:pt idx="1526">
                  <c:v>-0.32840000000000003</c:v>
                </c:pt>
                <c:pt idx="1527">
                  <c:v>-0.4461</c:v>
                </c:pt>
                <c:pt idx="1528">
                  <c:v>-0.37990000000000002</c:v>
                </c:pt>
                <c:pt idx="1529">
                  <c:v>-0.31190000000000001</c:v>
                </c:pt>
                <c:pt idx="1530">
                  <c:v>-0.3569</c:v>
                </c:pt>
                <c:pt idx="1531">
                  <c:v>-0.3569</c:v>
                </c:pt>
                <c:pt idx="1532">
                  <c:v>-0.40679999999999999</c:v>
                </c:pt>
                <c:pt idx="1533">
                  <c:v>-0.37169999999999997</c:v>
                </c:pt>
                <c:pt idx="1534">
                  <c:v>-0.30769999999999997</c:v>
                </c:pt>
                <c:pt idx="1535">
                  <c:v>-0.34720000000000001</c:v>
                </c:pt>
                <c:pt idx="1536">
                  <c:v>-0.31890000000000002</c:v>
                </c:pt>
                <c:pt idx="1537">
                  <c:v>-0.35189999999999999</c:v>
                </c:pt>
                <c:pt idx="1538">
                  <c:v>-0.29170000000000001</c:v>
                </c:pt>
                <c:pt idx="1539">
                  <c:v>-0.4098</c:v>
                </c:pt>
                <c:pt idx="1540">
                  <c:v>-0.38779999999999998</c:v>
                </c:pt>
                <c:pt idx="1541">
                  <c:v>-0.45650000000000002</c:v>
                </c:pt>
                <c:pt idx="1542">
                  <c:v>-0.47720000000000001</c:v>
                </c:pt>
                <c:pt idx="1543">
                  <c:v>-0.51370000000000005</c:v>
                </c:pt>
                <c:pt idx="1544">
                  <c:v>-0.34010000000000001</c:v>
                </c:pt>
                <c:pt idx="1545">
                  <c:v>-0.40050000000000002</c:v>
                </c:pt>
                <c:pt idx="1546">
                  <c:v>-0.4103</c:v>
                </c:pt>
                <c:pt idx="1547">
                  <c:v>-0.40289999999999998</c:v>
                </c:pt>
                <c:pt idx="1548">
                  <c:v>-0.4073</c:v>
                </c:pt>
                <c:pt idx="1549">
                  <c:v>-0.32340000000000002</c:v>
                </c:pt>
                <c:pt idx="1550">
                  <c:v>-0.30309999999999998</c:v>
                </c:pt>
                <c:pt idx="1551">
                  <c:v>-0.30940000000000001</c:v>
                </c:pt>
                <c:pt idx="1552">
                  <c:v>-0.33379999999999999</c:v>
                </c:pt>
                <c:pt idx="1553">
                  <c:v>-0.37459999999999999</c:v>
                </c:pt>
                <c:pt idx="1554">
                  <c:v>-0.38790000000000002</c:v>
                </c:pt>
                <c:pt idx="1555">
                  <c:v>-0.35270000000000001</c:v>
                </c:pt>
                <c:pt idx="1556">
                  <c:v>-0.39579999999999999</c:v>
                </c:pt>
                <c:pt idx="1557">
                  <c:v>-0.30599999999999999</c:v>
                </c:pt>
                <c:pt idx="1558">
                  <c:v>-0.40079999999999999</c:v>
                </c:pt>
                <c:pt idx="1559">
                  <c:v>-0.27989999999999998</c:v>
                </c:pt>
                <c:pt idx="1560">
                  <c:v>-0.3276</c:v>
                </c:pt>
                <c:pt idx="1561">
                  <c:v>-0.29680000000000001</c:v>
                </c:pt>
                <c:pt idx="1562">
                  <c:v>-0.25890000000000002</c:v>
                </c:pt>
                <c:pt idx="1563">
                  <c:v>-0.22520000000000001</c:v>
                </c:pt>
                <c:pt idx="1564">
                  <c:v>-0.22189999999999999</c:v>
                </c:pt>
                <c:pt idx="1565">
                  <c:v>-0.28370000000000001</c:v>
                </c:pt>
                <c:pt idx="1566">
                  <c:v>-0.34289999999999998</c:v>
                </c:pt>
                <c:pt idx="1567">
                  <c:v>-0.31809999999999999</c:v>
                </c:pt>
                <c:pt idx="1568">
                  <c:v>-0.28370000000000001</c:v>
                </c:pt>
                <c:pt idx="1569">
                  <c:v>-0.32090000000000002</c:v>
                </c:pt>
                <c:pt idx="1570">
                  <c:v>-0.40079999999999999</c:v>
                </c:pt>
                <c:pt idx="1571">
                  <c:v>-0.41189999999999999</c:v>
                </c:pt>
                <c:pt idx="1572">
                  <c:v>-0.40489999999999998</c:v>
                </c:pt>
                <c:pt idx="1573">
                  <c:v>-0.38800000000000001</c:v>
                </c:pt>
                <c:pt idx="1574">
                  <c:v>-0.28289999999999998</c:v>
                </c:pt>
                <c:pt idx="1575">
                  <c:v>-0.31290000000000001</c:v>
                </c:pt>
                <c:pt idx="1576">
                  <c:v>-0.37480000000000002</c:v>
                </c:pt>
                <c:pt idx="1577">
                  <c:v>-0.46439999999999998</c:v>
                </c:pt>
                <c:pt idx="1578">
                  <c:v>-0.50649999999999995</c:v>
                </c:pt>
                <c:pt idx="1579">
                  <c:v>-0.47670000000000001</c:v>
                </c:pt>
                <c:pt idx="1580">
                  <c:v>-0.43980000000000002</c:v>
                </c:pt>
                <c:pt idx="1581">
                  <c:v>-0.38819999999999999</c:v>
                </c:pt>
                <c:pt idx="1582">
                  <c:v>-0.35759999999999997</c:v>
                </c:pt>
                <c:pt idx="1583">
                  <c:v>-0.43480000000000002</c:v>
                </c:pt>
                <c:pt idx="1584">
                  <c:v>-0.46360000000000001</c:v>
                </c:pt>
                <c:pt idx="1585">
                  <c:v>-0.45350000000000001</c:v>
                </c:pt>
                <c:pt idx="1586">
                  <c:v>-0.49890000000000001</c:v>
                </c:pt>
                <c:pt idx="1587">
                  <c:v>-0.41549999999999998</c:v>
                </c:pt>
                <c:pt idx="1588">
                  <c:v>-0.47089999999999999</c:v>
                </c:pt>
                <c:pt idx="1589">
                  <c:v>-0.43930000000000002</c:v>
                </c:pt>
                <c:pt idx="1590">
                  <c:v>-0.44600000000000001</c:v>
                </c:pt>
                <c:pt idx="1591">
                  <c:v>-0.41589999999999999</c:v>
                </c:pt>
                <c:pt idx="1592">
                  <c:v>-0.49790000000000001</c:v>
                </c:pt>
                <c:pt idx="1593">
                  <c:v>-0.39689999999999998</c:v>
                </c:pt>
                <c:pt idx="1594">
                  <c:v>-0.43719999999999998</c:v>
                </c:pt>
                <c:pt idx="1595">
                  <c:v>-0.47370000000000001</c:v>
                </c:pt>
                <c:pt idx="1596">
                  <c:v>-0.46179999999999999</c:v>
                </c:pt>
                <c:pt idx="1597">
                  <c:v>-0.42349999999999999</c:v>
                </c:pt>
                <c:pt idx="1598">
                  <c:v>-0.4657</c:v>
                </c:pt>
                <c:pt idx="1599">
                  <c:v>-0.443</c:v>
                </c:pt>
                <c:pt idx="1600">
                  <c:v>-0.71279999999999999</c:v>
                </c:pt>
                <c:pt idx="1601">
                  <c:v>-0.58630000000000004</c:v>
                </c:pt>
                <c:pt idx="1602">
                  <c:v>-0.50839999999999996</c:v>
                </c:pt>
                <c:pt idx="1603">
                  <c:v>-0.50219999999999998</c:v>
                </c:pt>
                <c:pt idx="1604">
                  <c:v>-0.56659999999999999</c:v>
                </c:pt>
                <c:pt idx="1605">
                  <c:v>-0.55769999999999997</c:v>
                </c:pt>
                <c:pt idx="1606">
                  <c:v>-0.50860000000000005</c:v>
                </c:pt>
                <c:pt idx="1607">
                  <c:v>-0.51600000000000001</c:v>
                </c:pt>
                <c:pt idx="1608">
                  <c:v>-0.50690000000000002</c:v>
                </c:pt>
                <c:pt idx="1609">
                  <c:v>-0.46089999999999998</c:v>
                </c:pt>
                <c:pt idx="1610">
                  <c:v>-0.3846</c:v>
                </c:pt>
                <c:pt idx="1611">
                  <c:v>-0.43180000000000002</c:v>
                </c:pt>
                <c:pt idx="1612">
                  <c:v>-0.39879999999999999</c:v>
                </c:pt>
                <c:pt idx="1613">
                  <c:v>-0.41789999999999999</c:v>
                </c:pt>
                <c:pt idx="1614">
                  <c:v>-0.46289999999999998</c:v>
                </c:pt>
                <c:pt idx="1615">
                  <c:v>-0.35089999999999999</c:v>
                </c:pt>
                <c:pt idx="1616">
                  <c:v>-0.37190000000000001</c:v>
                </c:pt>
                <c:pt idx="1617">
                  <c:v>-0.46589999999999998</c:v>
                </c:pt>
                <c:pt idx="1618">
                  <c:v>-0.4163</c:v>
                </c:pt>
                <c:pt idx="1619">
                  <c:v>-0.4723</c:v>
                </c:pt>
                <c:pt idx="1620">
                  <c:v>-0.48870000000000002</c:v>
                </c:pt>
                <c:pt idx="1621">
                  <c:v>-0.4667</c:v>
                </c:pt>
                <c:pt idx="1622">
                  <c:v>-0.52390000000000003</c:v>
                </c:pt>
                <c:pt idx="1623">
                  <c:v>-0.55769999999999997</c:v>
                </c:pt>
                <c:pt idx="1624">
                  <c:v>-0.55230000000000001</c:v>
                </c:pt>
                <c:pt idx="1625">
                  <c:v>-0.50370000000000004</c:v>
                </c:pt>
                <c:pt idx="1626">
                  <c:v>-0.50780000000000003</c:v>
                </c:pt>
                <c:pt idx="1627">
                  <c:v>-0.4491</c:v>
                </c:pt>
                <c:pt idx="1628">
                  <c:v>-0.38300000000000001</c:v>
                </c:pt>
                <c:pt idx="1629">
                  <c:v>-0.43940000000000001</c:v>
                </c:pt>
                <c:pt idx="1630">
                  <c:v>-0.47089999999999999</c:v>
                </c:pt>
                <c:pt idx="1631">
                  <c:v>-0.41820000000000002</c:v>
                </c:pt>
                <c:pt idx="1632">
                  <c:v>-0.4541</c:v>
                </c:pt>
                <c:pt idx="1633">
                  <c:v>-0.32600000000000001</c:v>
                </c:pt>
                <c:pt idx="1634">
                  <c:v>-0.39500000000000002</c:v>
                </c:pt>
                <c:pt idx="1635">
                  <c:v>-0.3377</c:v>
                </c:pt>
                <c:pt idx="1636">
                  <c:v>-0.39579999999999999</c:v>
                </c:pt>
                <c:pt idx="1637">
                  <c:v>-0.41170000000000001</c:v>
                </c:pt>
                <c:pt idx="1638">
                  <c:v>-0.44929999999999998</c:v>
                </c:pt>
                <c:pt idx="1639">
                  <c:v>-0.38080000000000003</c:v>
                </c:pt>
                <c:pt idx="1640">
                  <c:v>-0.61380000000000001</c:v>
                </c:pt>
                <c:pt idx="1641">
                  <c:v>-0.56830000000000003</c:v>
                </c:pt>
                <c:pt idx="1642">
                  <c:v>-0.58960000000000001</c:v>
                </c:pt>
                <c:pt idx="1643">
                  <c:v>-0.55400000000000005</c:v>
                </c:pt>
                <c:pt idx="1644">
                  <c:v>-0.52890000000000004</c:v>
                </c:pt>
                <c:pt idx="1645">
                  <c:v>-0.5464</c:v>
                </c:pt>
                <c:pt idx="1646">
                  <c:v>-0.53090000000000004</c:v>
                </c:pt>
                <c:pt idx="1647">
                  <c:v>-0.48080000000000001</c:v>
                </c:pt>
                <c:pt idx="1648">
                  <c:v>-0.43859999999999999</c:v>
                </c:pt>
                <c:pt idx="1649">
                  <c:v>-0.45090000000000002</c:v>
                </c:pt>
                <c:pt idx="1650">
                  <c:v>-0.3856</c:v>
                </c:pt>
                <c:pt idx="1651">
                  <c:v>-0.49880000000000002</c:v>
                </c:pt>
                <c:pt idx="1652">
                  <c:v>-0.46579999999999999</c:v>
                </c:pt>
                <c:pt idx="1653">
                  <c:v>-0.4446</c:v>
                </c:pt>
                <c:pt idx="1654">
                  <c:v>-0.37790000000000001</c:v>
                </c:pt>
                <c:pt idx="1655">
                  <c:v>-0.35189999999999999</c:v>
                </c:pt>
                <c:pt idx="1656">
                  <c:v>-0.31490000000000001</c:v>
                </c:pt>
                <c:pt idx="1657">
                  <c:v>-0.35659999999999997</c:v>
                </c:pt>
                <c:pt idx="1658">
                  <c:v>-0.36380000000000001</c:v>
                </c:pt>
                <c:pt idx="1659">
                  <c:v>-0.32590000000000002</c:v>
                </c:pt>
                <c:pt idx="1660">
                  <c:v>-0.3276</c:v>
                </c:pt>
                <c:pt idx="1661">
                  <c:v>-0.39190000000000003</c:v>
                </c:pt>
                <c:pt idx="1662">
                  <c:v>-0.48680000000000001</c:v>
                </c:pt>
                <c:pt idx="1663">
                  <c:v>-0.39779999999999999</c:v>
                </c:pt>
                <c:pt idx="1664">
                  <c:v>-0.45100000000000001</c:v>
                </c:pt>
                <c:pt idx="1665">
                  <c:v>-0.48120000000000002</c:v>
                </c:pt>
                <c:pt idx="1666">
                  <c:v>-0.48880000000000001</c:v>
                </c:pt>
                <c:pt idx="1667">
                  <c:v>-0.50160000000000005</c:v>
                </c:pt>
                <c:pt idx="1668">
                  <c:v>-0.50309999999999999</c:v>
                </c:pt>
                <c:pt idx="1669">
                  <c:v>-0.54879999999999995</c:v>
                </c:pt>
                <c:pt idx="1670">
                  <c:v>-0.45979999999999999</c:v>
                </c:pt>
                <c:pt idx="1671">
                  <c:v>-0.4929</c:v>
                </c:pt>
                <c:pt idx="1672">
                  <c:v>-0.52910000000000001</c:v>
                </c:pt>
                <c:pt idx="1673">
                  <c:v>-0.51800000000000002</c:v>
                </c:pt>
                <c:pt idx="1674">
                  <c:v>-0.52210000000000001</c:v>
                </c:pt>
                <c:pt idx="1675">
                  <c:v>-0.51529999999999998</c:v>
                </c:pt>
                <c:pt idx="1676">
                  <c:v>-0.5514</c:v>
                </c:pt>
                <c:pt idx="1677">
                  <c:v>-0.53890000000000005</c:v>
                </c:pt>
                <c:pt idx="1678">
                  <c:v>-0.54490000000000005</c:v>
                </c:pt>
                <c:pt idx="1679">
                  <c:v>-0.56399999999999995</c:v>
                </c:pt>
                <c:pt idx="1680">
                  <c:v>-0.51339999999999997</c:v>
                </c:pt>
                <c:pt idx="1681">
                  <c:v>-0.45979999999999999</c:v>
                </c:pt>
                <c:pt idx="1682">
                  <c:v>-0.39360000000000001</c:v>
                </c:pt>
                <c:pt idx="1683">
                  <c:v>-0.38269999999999998</c:v>
                </c:pt>
                <c:pt idx="1684">
                  <c:v>-0.46500000000000002</c:v>
                </c:pt>
                <c:pt idx="1685">
                  <c:v>-0.35360000000000003</c:v>
                </c:pt>
                <c:pt idx="1686">
                  <c:v>-0.38390000000000002</c:v>
                </c:pt>
                <c:pt idx="1687">
                  <c:v>-0.38690000000000002</c:v>
                </c:pt>
                <c:pt idx="1688">
                  <c:v>-0.29249999999999998</c:v>
                </c:pt>
                <c:pt idx="1689">
                  <c:v>-0.34770000000000001</c:v>
                </c:pt>
                <c:pt idx="1690">
                  <c:v>-0.34870000000000001</c:v>
                </c:pt>
                <c:pt idx="1691">
                  <c:v>-0.36299999999999999</c:v>
                </c:pt>
                <c:pt idx="1692">
                  <c:v>-0.33579999999999999</c:v>
                </c:pt>
                <c:pt idx="1693">
                  <c:v>-0.35730000000000001</c:v>
                </c:pt>
                <c:pt idx="1694">
                  <c:v>-0.4778</c:v>
                </c:pt>
                <c:pt idx="1695">
                  <c:v>-0.47470000000000001</c:v>
                </c:pt>
                <c:pt idx="1696">
                  <c:v>-0.50139999999999996</c:v>
                </c:pt>
                <c:pt idx="1697">
                  <c:v>-0.56510000000000005</c:v>
                </c:pt>
                <c:pt idx="1698">
                  <c:v>-0.66879999999999995</c:v>
                </c:pt>
                <c:pt idx="1699">
                  <c:v>-0.54479999999999995</c:v>
                </c:pt>
                <c:pt idx="1700">
                  <c:v>-0.59560000000000002</c:v>
                </c:pt>
                <c:pt idx="1701">
                  <c:v>-0.56499999999999995</c:v>
                </c:pt>
                <c:pt idx="1702">
                  <c:v>-0.47570000000000001</c:v>
                </c:pt>
                <c:pt idx="1703">
                  <c:v>-0.58109999999999995</c:v>
                </c:pt>
                <c:pt idx="1704">
                  <c:v>-0.59689999999999999</c:v>
                </c:pt>
                <c:pt idx="1705">
                  <c:v>-0.55479999999999996</c:v>
                </c:pt>
                <c:pt idx="1706">
                  <c:v>-0.48520000000000002</c:v>
                </c:pt>
                <c:pt idx="1707">
                  <c:v>-0.51119999999999999</c:v>
                </c:pt>
                <c:pt idx="1708">
                  <c:v>-0.4929</c:v>
                </c:pt>
                <c:pt idx="1709">
                  <c:v>-0.42980000000000002</c:v>
                </c:pt>
                <c:pt idx="1710">
                  <c:v>-0.45729999999999998</c:v>
                </c:pt>
                <c:pt idx="1711">
                  <c:v>-0.36709999999999998</c:v>
                </c:pt>
                <c:pt idx="1712">
                  <c:v>-0.38679999999999998</c:v>
                </c:pt>
                <c:pt idx="1713">
                  <c:v>-0.49380000000000002</c:v>
                </c:pt>
                <c:pt idx="1714">
                  <c:v>-0.44280000000000003</c:v>
                </c:pt>
                <c:pt idx="1715">
                  <c:v>-0.43290000000000001</c:v>
                </c:pt>
                <c:pt idx="1716">
                  <c:v>-0.46800000000000003</c:v>
                </c:pt>
                <c:pt idx="1717">
                  <c:v>-0.40849999999999997</c:v>
                </c:pt>
                <c:pt idx="1718">
                  <c:v>-0.44769999999999999</c:v>
                </c:pt>
                <c:pt idx="1719">
                  <c:v>-0.34870000000000001</c:v>
                </c:pt>
                <c:pt idx="1720">
                  <c:v>-0.4113</c:v>
                </c:pt>
                <c:pt idx="1721">
                  <c:v>-0.29370000000000002</c:v>
                </c:pt>
                <c:pt idx="1722">
                  <c:v>-0.39979999999999999</c:v>
                </c:pt>
                <c:pt idx="1723">
                  <c:v>-0.373</c:v>
                </c:pt>
                <c:pt idx="1724">
                  <c:v>-0.38740000000000002</c:v>
                </c:pt>
                <c:pt idx="1725">
                  <c:v>-0.36870000000000003</c:v>
                </c:pt>
                <c:pt idx="1726">
                  <c:v>-0.36909999999999998</c:v>
                </c:pt>
                <c:pt idx="1727">
                  <c:v>-0.3574</c:v>
                </c:pt>
                <c:pt idx="1728">
                  <c:v>-0.33289999999999997</c:v>
                </c:pt>
                <c:pt idx="1729">
                  <c:v>-0.36809999999999998</c:v>
                </c:pt>
                <c:pt idx="1730">
                  <c:v>-0.43590000000000001</c:v>
                </c:pt>
                <c:pt idx="1731">
                  <c:v>-0.38069999999999998</c:v>
                </c:pt>
                <c:pt idx="1732">
                  <c:v>-0.40710000000000002</c:v>
                </c:pt>
                <c:pt idx="1733">
                  <c:v>-0.33090000000000003</c:v>
                </c:pt>
                <c:pt idx="1734">
                  <c:v>-0.41289999999999999</c:v>
                </c:pt>
                <c:pt idx="1735">
                  <c:v>-0.41649999999999998</c:v>
                </c:pt>
                <c:pt idx="1736">
                  <c:v>-0.42080000000000001</c:v>
                </c:pt>
                <c:pt idx="1737">
                  <c:v>-0.43359999999999999</c:v>
                </c:pt>
                <c:pt idx="1738">
                  <c:v>-0.35449999999999998</c:v>
                </c:pt>
                <c:pt idx="1739">
                  <c:v>-0.44169999999999998</c:v>
                </c:pt>
                <c:pt idx="1740">
                  <c:v>-0.39179999999999998</c:v>
                </c:pt>
                <c:pt idx="1741">
                  <c:v>-0.52890000000000004</c:v>
                </c:pt>
                <c:pt idx="1742">
                  <c:v>-0.4002</c:v>
                </c:pt>
                <c:pt idx="1743">
                  <c:v>-0.42670000000000002</c:v>
                </c:pt>
                <c:pt idx="1744">
                  <c:v>-0.4929</c:v>
                </c:pt>
                <c:pt idx="1745">
                  <c:v>-0.50849999999999995</c:v>
                </c:pt>
                <c:pt idx="1746">
                  <c:v>-0.36009999999999998</c:v>
                </c:pt>
                <c:pt idx="1747">
                  <c:v>-0.3725</c:v>
                </c:pt>
                <c:pt idx="1748">
                  <c:v>-0.40570000000000001</c:v>
                </c:pt>
                <c:pt idx="1749">
                  <c:v>-0.39879999999999999</c:v>
                </c:pt>
                <c:pt idx="1750">
                  <c:v>-0.41849999999999998</c:v>
                </c:pt>
                <c:pt idx="1751">
                  <c:v>-0.40250000000000002</c:v>
                </c:pt>
                <c:pt idx="1752">
                  <c:v>-0.40610000000000002</c:v>
                </c:pt>
                <c:pt idx="1753">
                  <c:v>-0.4471</c:v>
                </c:pt>
                <c:pt idx="1754">
                  <c:v>-0.43559999999999999</c:v>
                </c:pt>
                <c:pt idx="1755">
                  <c:v>-0.35170000000000001</c:v>
                </c:pt>
                <c:pt idx="1756">
                  <c:v>-0.36209999999999998</c:v>
                </c:pt>
                <c:pt idx="1757">
                  <c:v>-0.44600000000000001</c:v>
                </c:pt>
                <c:pt idx="1758">
                  <c:v>-0.3569</c:v>
                </c:pt>
                <c:pt idx="1759">
                  <c:v>-0.3695</c:v>
                </c:pt>
                <c:pt idx="1760">
                  <c:v>-0.33150000000000002</c:v>
                </c:pt>
                <c:pt idx="1761">
                  <c:v>-0.35389999999999999</c:v>
                </c:pt>
                <c:pt idx="1762">
                  <c:v>-0.32419999999999999</c:v>
                </c:pt>
                <c:pt idx="1763">
                  <c:v>-0.38519999999999999</c:v>
                </c:pt>
                <c:pt idx="1764">
                  <c:v>-0.32890000000000003</c:v>
                </c:pt>
                <c:pt idx="1765">
                  <c:v>-0.31190000000000001</c:v>
                </c:pt>
                <c:pt idx="1766">
                  <c:v>-0.34389999999999998</c:v>
                </c:pt>
                <c:pt idx="1767">
                  <c:v>-0.46970000000000001</c:v>
                </c:pt>
                <c:pt idx="1768">
                  <c:v>-0.36699999999999999</c:v>
                </c:pt>
                <c:pt idx="1769">
                  <c:v>-0.36220000000000002</c:v>
                </c:pt>
                <c:pt idx="1770">
                  <c:v>-0.37809999999999999</c:v>
                </c:pt>
                <c:pt idx="1771">
                  <c:v>-0.40079999999999999</c:v>
                </c:pt>
                <c:pt idx="1772">
                  <c:v>-0.3024</c:v>
                </c:pt>
                <c:pt idx="1773">
                  <c:v>-0.2636</c:v>
                </c:pt>
                <c:pt idx="1774">
                  <c:v>-0.36969999999999997</c:v>
                </c:pt>
                <c:pt idx="1775">
                  <c:v>-0.29970000000000002</c:v>
                </c:pt>
                <c:pt idx="1776">
                  <c:v>-0.29920000000000002</c:v>
                </c:pt>
                <c:pt idx="1777">
                  <c:v>-0.37780000000000002</c:v>
                </c:pt>
                <c:pt idx="1778">
                  <c:v>-0.38579999999999998</c:v>
                </c:pt>
                <c:pt idx="1779">
                  <c:v>-0.3841</c:v>
                </c:pt>
                <c:pt idx="1780">
                  <c:v>-0.38340000000000002</c:v>
                </c:pt>
                <c:pt idx="1781">
                  <c:v>-0.41749999999999998</c:v>
                </c:pt>
                <c:pt idx="1782">
                  <c:v>-0.46400000000000002</c:v>
                </c:pt>
                <c:pt idx="1783">
                  <c:v>-0.3977</c:v>
                </c:pt>
                <c:pt idx="1784">
                  <c:v>-0.37659999999999999</c:v>
                </c:pt>
                <c:pt idx="1785">
                  <c:v>-0.34599999999999997</c:v>
                </c:pt>
                <c:pt idx="1786">
                  <c:v>-0.45300000000000001</c:v>
                </c:pt>
                <c:pt idx="1787">
                  <c:v>-0.39660000000000001</c:v>
                </c:pt>
                <c:pt idx="1788">
                  <c:v>-0.38840000000000002</c:v>
                </c:pt>
                <c:pt idx="1789">
                  <c:v>-0.46829999999999999</c:v>
                </c:pt>
                <c:pt idx="1790">
                  <c:v>-0.32569999999999999</c:v>
                </c:pt>
                <c:pt idx="1791">
                  <c:v>-0.29809999999999998</c:v>
                </c:pt>
                <c:pt idx="1792">
                  <c:v>-0.32469999999999999</c:v>
                </c:pt>
                <c:pt idx="1793">
                  <c:v>-0.28889999999999999</c:v>
                </c:pt>
                <c:pt idx="1794">
                  <c:v>-0.34689999999999999</c:v>
                </c:pt>
                <c:pt idx="1795">
                  <c:v>-0.29220000000000002</c:v>
                </c:pt>
                <c:pt idx="1796">
                  <c:v>-0.37090000000000001</c:v>
                </c:pt>
                <c:pt idx="1797">
                  <c:v>-0.2402</c:v>
                </c:pt>
                <c:pt idx="1798">
                  <c:v>-0.32640000000000002</c:v>
                </c:pt>
                <c:pt idx="1799">
                  <c:v>-0.34870000000000001</c:v>
                </c:pt>
                <c:pt idx="1800">
                  <c:v>-0.29089999999999999</c:v>
                </c:pt>
                <c:pt idx="1801">
                  <c:v>-0.308</c:v>
                </c:pt>
                <c:pt idx="1802">
                  <c:v>-0.2369</c:v>
                </c:pt>
                <c:pt idx="1803">
                  <c:v>-0.18190000000000001</c:v>
                </c:pt>
                <c:pt idx="1804">
                  <c:v>-0.31119999999999998</c:v>
                </c:pt>
                <c:pt idx="1805">
                  <c:v>-0.3508</c:v>
                </c:pt>
                <c:pt idx="1806">
                  <c:v>-0.2959</c:v>
                </c:pt>
                <c:pt idx="1807">
                  <c:v>-0.31680000000000003</c:v>
                </c:pt>
                <c:pt idx="1808">
                  <c:v>-0.50060000000000004</c:v>
                </c:pt>
                <c:pt idx="1809">
                  <c:v>-0.54490000000000005</c:v>
                </c:pt>
                <c:pt idx="1810">
                  <c:v>-0.46279999999999999</c:v>
                </c:pt>
                <c:pt idx="1811">
                  <c:v>-0.51119999999999999</c:v>
                </c:pt>
                <c:pt idx="1812">
                  <c:v>-0.4819</c:v>
                </c:pt>
                <c:pt idx="1813">
                  <c:v>-0.51559999999999995</c:v>
                </c:pt>
                <c:pt idx="1814">
                  <c:v>-0.57089999999999996</c:v>
                </c:pt>
                <c:pt idx="1815">
                  <c:v>-0.55789999999999995</c:v>
                </c:pt>
                <c:pt idx="1816">
                  <c:v>-0.52990000000000004</c:v>
                </c:pt>
                <c:pt idx="1817">
                  <c:v>-0.56679999999999997</c:v>
                </c:pt>
                <c:pt idx="1818">
                  <c:v>-0.53979999999999995</c:v>
                </c:pt>
                <c:pt idx="1819">
                  <c:v>-0.51190000000000002</c:v>
                </c:pt>
                <c:pt idx="1820">
                  <c:v>-0.5595</c:v>
                </c:pt>
                <c:pt idx="1821">
                  <c:v>-0.47089999999999999</c:v>
                </c:pt>
                <c:pt idx="1822">
                  <c:v>-0.38490000000000002</c:v>
                </c:pt>
                <c:pt idx="1823">
                  <c:v>-0.42499999999999999</c:v>
                </c:pt>
                <c:pt idx="1824">
                  <c:v>-0.38890000000000002</c:v>
                </c:pt>
                <c:pt idx="1825">
                  <c:v>-0.39179999999999998</c:v>
                </c:pt>
                <c:pt idx="1826">
                  <c:v>-0.44469999999999998</c:v>
                </c:pt>
                <c:pt idx="1827">
                  <c:v>-0.34420000000000001</c:v>
                </c:pt>
                <c:pt idx="1828">
                  <c:v>-0.34610000000000002</c:v>
                </c:pt>
                <c:pt idx="1829">
                  <c:v>-0.37469999999999998</c:v>
                </c:pt>
                <c:pt idx="1830">
                  <c:v>-0.37369999999999998</c:v>
                </c:pt>
                <c:pt idx="1831">
                  <c:v>-0.47989999999999999</c:v>
                </c:pt>
                <c:pt idx="1832">
                  <c:v>-0.4597</c:v>
                </c:pt>
                <c:pt idx="1833">
                  <c:v>-0.41160000000000002</c:v>
                </c:pt>
                <c:pt idx="1834">
                  <c:v>-0.52580000000000005</c:v>
                </c:pt>
                <c:pt idx="1835">
                  <c:v>-0.60550000000000004</c:v>
                </c:pt>
                <c:pt idx="1836">
                  <c:v>-0.58130000000000004</c:v>
                </c:pt>
                <c:pt idx="1837">
                  <c:v>-0.49049999999999999</c:v>
                </c:pt>
                <c:pt idx="1838">
                  <c:v>-0.47810000000000002</c:v>
                </c:pt>
                <c:pt idx="1839">
                  <c:v>-0.49590000000000001</c:v>
                </c:pt>
                <c:pt idx="1840">
                  <c:v>-0.51939999999999997</c:v>
                </c:pt>
                <c:pt idx="1841">
                  <c:v>-0.53700000000000003</c:v>
                </c:pt>
                <c:pt idx="1842">
                  <c:v>-0.55279999999999996</c:v>
                </c:pt>
                <c:pt idx="1843">
                  <c:v>-0.44879999999999998</c:v>
                </c:pt>
                <c:pt idx="1844">
                  <c:v>-0.5141</c:v>
                </c:pt>
                <c:pt idx="1845">
                  <c:v>-0.38619999999999999</c:v>
                </c:pt>
                <c:pt idx="1846">
                  <c:v>-0.46389999999999998</c:v>
                </c:pt>
                <c:pt idx="1847">
                  <c:v>-0.43880000000000002</c:v>
                </c:pt>
                <c:pt idx="1848">
                  <c:v>-0.53680000000000005</c:v>
                </c:pt>
                <c:pt idx="1849">
                  <c:v>-0.38979999999999998</c:v>
                </c:pt>
                <c:pt idx="1850">
                  <c:v>-0.26119999999999999</c:v>
                </c:pt>
                <c:pt idx="1851">
                  <c:v>-0.22559999999999999</c:v>
                </c:pt>
                <c:pt idx="1852">
                  <c:v>-0.33489999999999998</c:v>
                </c:pt>
                <c:pt idx="1853">
                  <c:v>-0.24410000000000001</c:v>
                </c:pt>
                <c:pt idx="1854">
                  <c:v>-0.29709999999999998</c:v>
                </c:pt>
                <c:pt idx="1855">
                  <c:v>-0.43209999999999998</c:v>
                </c:pt>
                <c:pt idx="1856">
                  <c:v>-0.48320000000000002</c:v>
                </c:pt>
                <c:pt idx="1857">
                  <c:v>-0.42470000000000002</c:v>
                </c:pt>
                <c:pt idx="1858">
                  <c:v>-0.4103</c:v>
                </c:pt>
                <c:pt idx="1859">
                  <c:v>-0.50670000000000004</c:v>
                </c:pt>
                <c:pt idx="1860">
                  <c:v>-0.47349999999999998</c:v>
                </c:pt>
                <c:pt idx="1861">
                  <c:v>-0.5151</c:v>
                </c:pt>
                <c:pt idx="1862">
                  <c:v>-0.46650000000000003</c:v>
                </c:pt>
                <c:pt idx="1863">
                  <c:v>-0.43419999999999997</c:v>
                </c:pt>
                <c:pt idx="1864">
                  <c:v>-0.3306</c:v>
                </c:pt>
                <c:pt idx="1865">
                  <c:v>-0.34539999999999998</c:v>
                </c:pt>
                <c:pt idx="1866">
                  <c:v>-0.40410000000000001</c:v>
                </c:pt>
                <c:pt idx="1867">
                  <c:v>-0.21540000000000001</c:v>
                </c:pt>
                <c:pt idx="1868">
                  <c:v>-0.33910000000000001</c:v>
                </c:pt>
                <c:pt idx="1869">
                  <c:v>-0.36170000000000002</c:v>
                </c:pt>
                <c:pt idx="1870">
                  <c:v>-0.38290000000000002</c:v>
                </c:pt>
                <c:pt idx="1871">
                  <c:v>-0.26540000000000002</c:v>
                </c:pt>
                <c:pt idx="1872">
                  <c:v>-0.3463</c:v>
                </c:pt>
                <c:pt idx="1873">
                  <c:v>-0.42059999999999997</c:v>
                </c:pt>
                <c:pt idx="1874">
                  <c:v>-0.3498</c:v>
                </c:pt>
                <c:pt idx="1875">
                  <c:v>-0.35560000000000003</c:v>
                </c:pt>
                <c:pt idx="1876">
                  <c:v>2.7000000000000001E-3</c:v>
                </c:pt>
                <c:pt idx="1877">
                  <c:v>-8.7599999999999997E-2</c:v>
                </c:pt>
                <c:pt idx="1878">
                  <c:v>-0.30309999999999998</c:v>
                </c:pt>
                <c:pt idx="1879">
                  <c:v>-0.27250000000000002</c:v>
                </c:pt>
                <c:pt idx="1880">
                  <c:v>-0.19439999999999999</c:v>
                </c:pt>
                <c:pt idx="1881">
                  <c:v>-0.38159999999999999</c:v>
                </c:pt>
                <c:pt idx="1882">
                  <c:v>-0.35260000000000002</c:v>
                </c:pt>
                <c:pt idx="1883">
                  <c:v>-0.55110000000000003</c:v>
                </c:pt>
                <c:pt idx="1884">
                  <c:v>-0.49819999999999998</c:v>
                </c:pt>
                <c:pt idx="1885">
                  <c:v>-0.48909999999999998</c:v>
                </c:pt>
                <c:pt idx="1886">
                  <c:v>-0.4602</c:v>
                </c:pt>
                <c:pt idx="1887">
                  <c:v>-0.2331</c:v>
                </c:pt>
                <c:pt idx="1888">
                  <c:v>-0.32500000000000001</c:v>
                </c:pt>
                <c:pt idx="1889">
                  <c:v>-0.44850000000000001</c:v>
                </c:pt>
                <c:pt idx="1890">
                  <c:v>-0.35239999999999999</c:v>
                </c:pt>
                <c:pt idx="1891">
                  <c:v>-0.54520000000000002</c:v>
                </c:pt>
                <c:pt idx="1892">
                  <c:v>-0.39810000000000001</c:v>
                </c:pt>
                <c:pt idx="1893">
                  <c:v>-0.43709999999999999</c:v>
                </c:pt>
                <c:pt idx="1894">
                  <c:v>-0.32990000000000003</c:v>
                </c:pt>
                <c:pt idx="1895">
                  <c:v>-0.19889999999999999</c:v>
                </c:pt>
                <c:pt idx="1896">
                  <c:v>-0.28079999999999999</c:v>
                </c:pt>
                <c:pt idx="1897">
                  <c:v>-0.44350000000000001</c:v>
                </c:pt>
                <c:pt idx="1898">
                  <c:v>-0.25009999999999999</c:v>
                </c:pt>
                <c:pt idx="1899">
                  <c:v>-0.18790000000000001</c:v>
                </c:pt>
                <c:pt idx="1900">
                  <c:v>-0.2681</c:v>
                </c:pt>
                <c:pt idx="1901">
                  <c:v>-0.37759999999999999</c:v>
                </c:pt>
                <c:pt idx="1902">
                  <c:v>-0.55769999999999997</c:v>
                </c:pt>
                <c:pt idx="1903">
                  <c:v>-0.47920000000000001</c:v>
                </c:pt>
                <c:pt idx="1904">
                  <c:v>-0.29959999999999998</c:v>
                </c:pt>
                <c:pt idx="1905">
                  <c:v>-0.31040000000000001</c:v>
                </c:pt>
                <c:pt idx="1906">
                  <c:v>-0.4491</c:v>
                </c:pt>
                <c:pt idx="1907">
                  <c:v>-0.5071</c:v>
                </c:pt>
                <c:pt idx="1908">
                  <c:v>-0.49359999999999998</c:v>
                </c:pt>
                <c:pt idx="1909">
                  <c:v>-0.53710000000000002</c:v>
                </c:pt>
                <c:pt idx="1910">
                  <c:v>-0.4446</c:v>
                </c:pt>
                <c:pt idx="1911">
                  <c:v>-0.48320000000000002</c:v>
                </c:pt>
                <c:pt idx="1912">
                  <c:v>-0.33689999999999998</c:v>
                </c:pt>
                <c:pt idx="1913">
                  <c:v>-0.22819999999999999</c:v>
                </c:pt>
                <c:pt idx="1914">
                  <c:v>-0.1973</c:v>
                </c:pt>
                <c:pt idx="1915">
                  <c:v>-0.5141</c:v>
                </c:pt>
                <c:pt idx="1916">
                  <c:v>-0.4546</c:v>
                </c:pt>
                <c:pt idx="1917">
                  <c:v>-0.30709999999999998</c:v>
                </c:pt>
                <c:pt idx="1918">
                  <c:v>-0.32290000000000002</c:v>
                </c:pt>
                <c:pt idx="1919">
                  <c:v>-0.2606</c:v>
                </c:pt>
                <c:pt idx="1920">
                  <c:v>-0.2349</c:v>
                </c:pt>
                <c:pt idx="1921">
                  <c:v>-0.32550000000000001</c:v>
                </c:pt>
                <c:pt idx="1922">
                  <c:v>-0.2351</c:v>
                </c:pt>
                <c:pt idx="1923">
                  <c:v>-0.31809999999999999</c:v>
                </c:pt>
                <c:pt idx="1924">
                  <c:v>-0.12590000000000001</c:v>
                </c:pt>
                <c:pt idx="1925">
                  <c:v>-0.1792</c:v>
                </c:pt>
                <c:pt idx="1926">
                  <c:v>-0.15659999999999999</c:v>
                </c:pt>
                <c:pt idx="1927">
                  <c:v>-0.27560000000000001</c:v>
                </c:pt>
                <c:pt idx="1928">
                  <c:v>-0.307</c:v>
                </c:pt>
                <c:pt idx="1929">
                  <c:v>-0.111</c:v>
                </c:pt>
                <c:pt idx="1930">
                  <c:v>-6.4199999999999993E-2</c:v>
                </c:pt>
                <c:pt idx="1931">
                  <c:v>-0.18190000000000001</c:v>
                </c:pt>
                <c:pt idx="1932">
                  <c:v>-0.28210000000000002</c:v>
                </c:pt>
                <c:pt idx="1933">
                  <c:v>-0.1148</c:v>
                </c:pt>
                <c:pt idx="1934">
                  <c:v>-0.2324</c:v>
                </c:pt>
                <c:pt idx="1935">
                  <c:v>-7.4300000000000005E-2</c:v>
                </c:pt>
                <c:pt idx="1936">
                  <c:v>3.6400000000000002E-2</c:v>
                </c:pt>
                <c:pt idx="1937">
                  <c:v>-4.07E-2</c:v>
                </c:pt>
                <c:pt idx="1938">
                  <c:v>1.66E-2</c:v>
                </c:pt>
                <c:pt idx="1939">
                  <c:v>6.1600000000000002E-2</c:v>
                </c:pt>
                <c:pt idx="1940">
                  <c:v>6.3799999999999996E-2</c:v>
                </c:pt>
                <c:pt idx="1941">
                  <c:v>-3.5700000000000003E-2</c:v>
                </c:pt>
                <c:pt idx="1942">
                  <c:v>0.1014</c:v>
                </c:pt>
                <c:pt idx="1943">
                  <c:v>8.09E-2</c:v>
                </c:pt>
                <c:pt idx="1944">
                  <c:v>1.4E-2</c:v>
                </c:pt>
                <c:pt idx="1945">
                  <c:v>-7.4099999999999999E-2</c:v>
                </c:pt>
                <c:pt idx="1946">
                  <c:v>-3.1099999999999999E-2</c:v>
                </c:pt>
                <c:pt idx="1947">
                  <c:v>-7.17E-2</c:v>
                </c:pt>
                <c:pt idx="1948">
                  <c:v>-0.1709</c:v>
                </c:pt>
                <c:pt idx="1949">
                  <c:v>-0.2271</c:v>
                </c:pt>
                <c:pt idx="1950">
                  <c:v>6.3899999999999998E-2</c:v>
                </c:pt>
                <c:pt idx="1951">
                  <c:v>4.36E-2</c:v>
                </c:pt>
                <c:pt idx="1952">
                  <c:v>4.3700000000000003E-2</c:v>
                </c:pt>
                <c:pt idx="1953">
                  <c:v>-9.7799999999999998E-2</c:v>
                </c:pt>
                <c:pt idx="1954">
                  <c:v>-0.19309999999999999</c:v>
                </c:pt>
                <c:pt idx="1955">
                  <c:v>-0.2006</c:v>
                </c:pt>
                <c:pt idx="1956">
                  <c:v>7.7399999999999997E-2</c:v>
                </c:pt>
                <c:pt idx="1957">
                  <c:v>-1.66E-2</c:v>
                </c:pt>
                <c:pt idx="1958">
                  <c:v>-4.2299999999999997E-2</c:v>
                </c:pt>
                <c:pt idx="1959">
                  <c:v>-1.46E-2</c:v>
                </c:pt>
                <c:pt idx="1960">
                  <c:v>2.4899999999999999E-2</c:v>
                </c:pt>
                <c:pt idx="1961">
                  <c:v>-3.95E-2</c:v>
                </c:pt>
                <c:pt idx="1962">
                  <c:v>-6.6E-3</c:v>
                </c:pt>
                <c:pt idx="1963">
                  <c:v>-0.23749999999999999</c:v>
                </c:pt>
                <c:pt idx="1964">
                  <c:v>-0.1381</c:v>
                </c:pt>
                <c:pt idx="1965">
                  <c:v>-8.8400000000000006E-2</c:v>
                </c:pt>
                <c:pt idx="1966">
                  <c:v>-3.56E-2</c:v>
                </c:pt>
                <c:pt idx="1967">
                  <c:v>-9.6000000000000002E-2</c:v>
                </c:pt>
                <c:pt idx="1968">
                  <c:v>7.3400000000000007E-2</c:v>
                </c:pt>
                <c:pt idx="1969">
                  <c:v>-8.8999999999999996E-2</c:v>
                </c:pt>
                <c:pt idx="1970">
                  <c:v>-0.17269999999999999</c:v>
                </c:pt>
                <c:pt idx="1971">
                  <c:v>1.8700000000000001E-2</c:v>
                </c:pt>
                <c:pt idx="1972">
                  <c:v>-7.0800000000000002E-2</c:v>
                </c:pt>
                <c:pt idx="1973">
                  <c:v>-0.1128</c:v>
                </c:pt>
                <c:pt idx="1974">
                  <c:v>-0.18990000000000001</c:v>
                </c:pt>
                <c:pt idx="1975">
                  <c:v>-0.14979999999999999</c:v>
                </c:pt>
                <c:pt idx="1976">
                  <c:v>3.3799999999999997E-2</c:v>
                </c:pt>
                <c:pt idx="1977">
                  <c:v>-7.8899999999999998E-2</c:v>
                </c:pt>
                <c:pt idx="1978">
                  <c:v>9.6100000000000005E-2</c:v>
                </c:pt>
                <c:pt idx="1979">
                  <c:v>0.15240000000000001</c:v>
                </c:pt>
                <c:pt idx="1980">
                  <c:v>8.4900000000000003E-2</c:v>
                </c:pt>
                <c:pt idx="1981">
                  <c:v>6.9699999999999998E-2</c:v>
                </c:pt>
                <c:pt idx="1982">
                  <c:v>0.1169</c:v>
                </c:pt>
                <c:pt idx="1983">
                  <c:v>-1.46E-2</c:v>
                </c:pt>
                <c:pt idx="1984">
                  <c:v>1.89E-2</c:v>
                </c:pt>
                <c:pt idx="1985">
                  <c:v>2.9100000000000001E-2</c:v>
                </c:pt>
                <c:pt idx="1986">
                  <c:v>0.20710000000000001</c:v>
                </c:pt>
                <c:pt idx="1987">
                  <c:v>0.15090000000000001</c:v>
                </c:pt>
                <c:pt idx="1988">
                  <c:v>0.1719</c:v>
                </c:pt>
                <c:pt idx="1989">
                  <c:v>0.27150000000000002</c:v>
                </c:pt>
                <c:pt idx="1990">
                  <c:v>0.28410000000000002</c:v>
                </c:pt>
                <c:pt idx="1991">
                  <c:v>7.3599999999999999E-2</c:v>
                </c:pt>
                <c:pt idx="1992">
                  <c:v>8.9899999999999994E-2</c:v>
                </c:pt>
                <c:pt idx="1993">
                  <c:v>0.27750000000000002</c:v>
                </c:pt>
                <c:pt idx="1994">
                  <c:v>0.28389999999999999</c:v>
                </c:pt>
                <c:pt idx="1995">
                  <c:v>0.2225</c:v>
                </c:pt>
                <c:pt idx="1996">
                  <c:v>0.44069999999999998</c:v>
                </c:pt>
                <c:pt idx="1997">
                  <c:v>0.47360000000000002</c:v>
                </c:pt>
                <c:pt idx="1998">
                  <c:v>0.27310000000000001</c:v>
                </c:pt>
                <c:pt idx="1999">
                  <c:v>0.30990000000000001</c:v>
                </c:pt>
                <c:pt idx="2000">
                  <c:v>0.51219999999999999</c:v>
                </c:pt>
                <c:pt idx="2001">
                  <c:v>0.4758</c:v>
                </c:pt>
                <c:pt idx="2002">
                  <c:v>0.51329999999999998</c:v>
                </c:pt>
                <c:pt idx="2003">
                  <c:v>0.44280000000000003</c:v>
                </c:pt>
                <c:pt idx="2004">
                  <c:v>0.56799999999999995</c:v>
                </c:pt>
                <c:pt idx="2005">
                  <c:v>0.56289999999999996</c:v>
                </c:pt>
                <c:pt idx="2006">
                  <c:v>0.46539999999999998</c:v>
                </c:pt>
                <c:pt idx="2007">
                  <c:v>0.45429999999999998</c:v>
                </c:pt>
                <c:pt idx="2008">
                  <c:v>0.61240000000000006</c:v>
                </c:pt>
                <c:pt idx="2009">
                  <c:v>0.5504</c:v>
                </c:pt>
                <c:pt idx="2010">
                  <c:v>0.4698</c:v>
                </c:pt>
                <c:pt idx="2011">
                  <c:v>0.53890000000000005</c:v>
                </c:pt>
                <c:pt idx="2012">
                  <c:v>0.55520000000000003</c:v>
                </c:pt>
                <c:pt idx="2013">
                  <c:v>0.65429999999999999</c:v>
                </c:pt>
                <c:pt idx="2014">
                  <c:v>0.85319999999999996</c:v>
                </c:pt>
                <c:pt idx="2015">
                  <c:v>0.81479999999999997</c:v>
                </c:pt>
                <c:pt idx="2016">
                  <c:v>0.66710000000000003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5B3-4449-9928-D715F3EA3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6082271"/>
        <c:axId val="1626112511"/>
      </c:scatterChart>
      <c:valAx>
        <c:axId val="1626082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/>
                  <a:t>西暦　年</a:t>
                </a:r>
              </a:p>
            </c:rich>
          </c:tx>
          <c:layout>
            <c:manualLayout>
              <c:xMode val="edge"/>
              <c:yMode val="edge"/>
              <c:x val="0.48273692693757131"/>
              <c:y val="0.923087652096626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6112511"/>
        <c:crosses val="autoZero"/>
        <c:crossBetween val="midCat"/>
      </c:valAx>
      <c:valAx>
        <c:axId val="1626112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2000" b="1" dirty="0"/>
                  <a:t>平均気温℃</a:t>
                </a:r>
                <a:endParaRPr lang="en-US" altLang="ja-JP" sz="2000" b="1" dirty="0"/>
              </a:p>
            </c:rich>
          </c:tx>
          <c:layout>
            <c:manualLayout>
              <c:xMode val="edge"/>
              <c:yMode val="edge"/>
              <c:x val="1.8196831745326356E-2"/>
              <c:y val="0.451112617921680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 alt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6260822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92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055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663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631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00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092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4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911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64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82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63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84A19-D7FA-4789-AD56-464DF1139DAA}" type="datetimeFigureOut">
              <a:rPr kumimoji="1" lang="ja-JP" altLang="en-US" smtClean="0"/>
              <a:t>2025/10/1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86E94-58AE-4D83-A811-1057900509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87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74848" y="19505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/>
              <a:t>古代エジプトの装飾（</a:t>
            </a:r>
            <a:r>
              <a:rPr lang="ja-JP" altLang="ja-JP" sz="3600" dirty="0"/>
              <a:t>前</a:t>
            </a:r>
            <a:r>
              <a:rPr lang="en-US" altLang="ja-JP" sz="3600" dirty="0"/>
              <a:t>3200</a:t>
            </a:r>
            <a:r>
              <a:rPr lang="ja-JP" altLang="ja-JP" sz="3600" dirty="0"/>
              <a:t>年～前</a:t>
            </a:r>
            <a:r>
              <a:rPr lang="en-US" altLang="ja-JP" sz="3600" dirty="0"/>
              <a:t>341</a:t>
            </a:r>
            <a:r>
              <a:rPr lang="ja-JP" altLang="en-US" sz="3600" dirty="0"/>
              <a:t>年</a:t>
            </a:r>
            <a:r>
              <a:rPr kumimoji="1" lang="ja-JP" altLang="en-US" sz="3600" dirty="0"/>
              <a:t>）</a:t>
            </a:r>
            <a:br>
              <a:rPr kumimoji="1" lang="en-US" altLang="ja-JP" sz="3600" dirty="0"/>
            </a:br>
            <a:r>
              <a:rPr lang="ja-JP" altLang="en-US" sz="3600" dirty="0"/>
              <a:t>リネン＝亜麻</a:t>
            </a:r>
            <a:endParaRPr kumimoji="1" lang="ja-JP" altLang="en-US" sz="3600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upload.wikimedia.org/wikipedia/commons/3/3d/Tomb_of_Nakht_%282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40960" cy="548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20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F35EA510-234B-8005-EE5E-37C78B8DC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698062"/>
              </p:ext>
            </p:extLst>
          </p:nvPr>
        </p:nvGraphicFramePr>
        <p:xfrm>
          <a:off x="35496" y="116632"/>
          <a:ext cx="9073008" cy="662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088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8DFBD6-9580-7D70-E81B-F728CAF6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ロマネスク（１１世紀～１２世紀）ブリオー絹</a:t>
            </a:r>
          </a:p>
        </p:txBody>
      </p:sp>
      <p:pic>
        <p:nvPicPr>
          <p:cNvPr id="3074" name="Picture 2" descr="ブリオー - Wikipedia">
            <a:extLst>
              <a:ext uri="{FF2B5EF4-FFF2-40B4-BE49-F238E27FC236}">
                <a16:creationId xmlns:a16="http://schemas.microsoft.com/office/drawing/2014/main" id="{137D9913-C9E1-3491-A547-8A5EFC94DB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0200"/>
            <a:ext cx="6912768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7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B13D31-AACD-D861-6F33-5469F0AC5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sz="3700" b="0" i="0" dirty="0">
                <a:effectLst/>
              </a:rPr>
              <a:t>１４世紀：デコルテの開いたコタルディ（綿に革を重ねた）とエナン姿の女性</a:t>
            </a:r>
            <a:endParaRPr lang="ja-JP" altLang="en-US" sz="3700" dirty="0"/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4CFD4BF5-E6DA-49D4-8820-10A488230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596" y="1402804"/>
            <a:ext cx="7164796" cy="526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DFDFE2-628A-AA26-1415-F87983F08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3752"/>
            <a:ext cx="920668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１６世紀（ルネッサンス）のドレス（ウール）</a:t>
            </a:r>
          </a:p>
        </p:txBody>
      </p:sp>
      <p:pic>
        <p:nvPicPr>
          <p:cNvPr id="1026" name="Picture 2" descr="スペインスタイル">
            <a:extLst>
              <a:ext uri="{FF2B5EF4-FFF2-40B4-BE49-F238E27FC236}">
                <a16:creationId xmlns:a16="http://schemas.microsoft.com/office/drawing/2014/main" id="{2EB3B89E-98C9-2F16-A313-C118D443141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640960" cy="55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37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バロック（</a:t>
            </a:r>
            <a:r>
              <a:rPr lang="en-US" altLang="ja-JP" dirty="0"/>
              <a:t>16</a:t>
            </a:r>
            <a:r>
              <a:rPr lang="ja-JP" altLang="ja-JP" dirty="0"/>
              <a:t>世紀～</a:t>
            </a:r>
            <a:r>
              <a:rPr lang="en-US" altLang="ja-JP" dirty="0"/>
              <a:t>17</a:t>
            </a:r>
            <a:r>
              <a:rPr lang="ja-JP" altLang="ja-JP" dirty="0"/>
              <a:t>世紀</a:t>
            </a:r>
            <a:r>
              <a:rPr lang="ja-JP" altLang="en-US" dirty="0"/>
              <a:t>）</a:t>
            </a:r>
            <a:endParaRPr lang="ja-JP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ヴィラーゴ・スリーブ</a:t>
            </a:r>
            <a:endParaRPr kumimoji="1" lang="ja-JP" altLang="en-US" dirty="0"/>
          </a:p>
        </p:txBody>
      </p:sp>
      <p:pic>
        <p:nvPicPr>
          <p:cNvPr id="7170" name="Picture 2" descr="http://upload.wikimedia.org/wikipedia/commons/thumb/f/f5/Anthonis_van_Dyck_021.jpg/640px-Anthonis_van_Dyck_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93987"/>
            <a:ext cx="46805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0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7085B8-216C-C3B5-AC15-3D52E225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江戸時代</a:t>
            </a:r>
            <a:r>
              <a:rPr kumimoji="1" lang="en-US" altLang="ja-JP" dirty="0"/>
              <a:t>1603</a:t>
            </a:r>
            <a:r>
              <a:rPr kumimoji="1" lang="ja-JP" altLang="en-US" dirty="0"/>
              <a:t>～</a:t>
            </a:r>
            <a:r>
              <a:rPr kumimoji="1" lang="en-US" altLang="ja-JP" dirty="0"/>
              <a:t>1868</a:t>
            </a:r>
            <a:r>
              <a:rPr kumimoji="1" lang="ja-JP" altLang="en-US" dirty="0"/>
              <a:t>（ミニ氷河期）</a:t>
            </a:r>
          </a:p>
        </p:txBody>
      </p:sp>
      <p:pic>
        <p:nvPicPr>
          <p:cNvPr id="1026" name="Picture 2" descr="積もった雪で遊ぶ江戸時代の子どもたち（歌川国輝 画）">
            <a:extLst>
              <a:ext uri="{FF2B5EF4-FFF2-40B4-BE49-F238E27FC236}">
                <a16:creationId xmlns:a16="http://schemas.microsoft.com/office/drawing/2014/main" id="{AB917C08-6066-F13D-67EB-405D50F8DA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964488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839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81</Words>
  <Application>Microsoft Office PowerPoint</Application>
  <PresentationFormat>画面に合わせる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​​テーマ</vt:lpstr>
      <vt:lpstr>古代エジプトの装飾（前3200年～前341年） リネン＝亜麻</vt:lpstr>
      <vt:lpstr>PowerPoint プレゼンテーション</vt:lpstr>
      <vt:lpstr>ロマネスク（１１世紀～１２世紀）ブリオー絹</vt:lpstr>
      <vt:lpstr>１４世紀：デコルテの開いたコタルディ（綿に革を重ねた）とエナン姿の女性</vt:lpstr>
      <vt:lpstr>１６世紀（ルネッサンス）のドレス（ウール）</vt:lpstr>
      <vt:lpstr>バロック（16世紀～17世紀）</vt:lpstr>
      <vt:lpstr>江戸時代1603～1868（ミニ氷河期）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古代エジプトの装飾（リネン＝亜麻）</dc:title>
  <dc:creator>4</dc:creator>
  <cp:lastModifiedBy>三平 宮川</cp:lastModifiedBy>
  <cp:revision>12</cp:revision>
  <dcterms:created xsi:type="dcterms:W3CDTF">2014-12-01T14:09:59Z</dcterms:created>
  <dcterms:modified xsi:type="dcterms:W3CDTF">2025-09-30T23:26:11Z</dcterms:modified>
</cp:coreProperties>
</file>