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09349F-5B08-4EFB-9635-51D9D0A0C5F0}" v="9" dt="2020-06-09T06:02:44.763"/>
    <p1510:client id="{C62B7A6F-9598-4CD6-AECB-67A84704976C}" v="7" dt="2020-06-09T06:05:47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4D39A-A23F-4993-B211-3E46296A10B1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4D65D-9D61-44D2-BC69-3D4677B152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7298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638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8FCCA139-E591-4F3B-ACBF-B2DD0CEC500D}" type="slidenum">
              <a:rPr lang="ja-JP" altLang="en-US">
                <a:latin typeface="Calibri" panose="020F0502020204030204" pitchFamily="34" charset="0"/>
              </a:rPr>
              <a:pPr eaLnBrk="1" hangingPunct="1"/>
              <a:t>3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652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33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BD0653B8-8581-4DBB-BE6E-5A2741BDAD3F}" type="slidenum">
              <a:rPr lang="ja-JP" altLang="en-US">
                <a:latin typeface="Calibri" panose="020F0502020204030204" pitchFamily="34" charset="0"/>
              </a:rPr>
              <a:pPr eaLnBrk="1" hangingPunct="1"/>
              <a:t>4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77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95F0E034-9F8E-43EB-8479-8761BB392CBA}" type="slidenum">
              <a:rPr lang="ja-JP" altLang="en-US">
                <a:latin typeface="Calibri" panose="020F0502020204030204" pitchFamily="34" charset="0"/>
              </a:rPr>
              <a:pPr eaLnBrk="1" hangingPunct="1"/>
              <a:t>6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478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10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74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86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51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90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40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88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58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86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45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38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2A643-9BB0-4E02-80B2-2C0A5E5D738E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28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hyperlink" Target="http://www.google.co.jp/url?sa=i&amp;rct=j&amp;q=&amp;esrc=s&amp;source=images&amp;cd=&amp;cad=rja&amp;uact=8&amp;docid=OFzhXOohEwIhIM&amp;tbnid=OHhoV_Qxnmk7dM:&amp;ved=0CAUQjRw&amp;url=http%3A%2F%2Fwww.hyoka.koho.titech.ac.jp%2Feprd%2Frecently%2Fresearch%2Fresearch.php%3Fid%3D58&amp;ei=L9txU82KHYickQW1_4H4Aw&amp;bvm=bv.66330100,d.dGI&amp;psig=AFQjCNHucAKufB8JrkfQ0ybloAGA9c20uA&amp;ust=140005657297156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4">
            <a:extLst>
              <a:ext uri="{FF2B5EF4-FFF2-40B4-BE49-F238E27FC236}">
                <a16:creationId xmlns:a16="http://schemas.microsoft.com/office/drawing/2014/main" id="{11E3DDC0-F74B-40D3-94E7-6D03B989E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1" y="0"/>
            <a:ext cx="12061370" cy="6716485"/>
          </a:xfrm>
          <a:prstGeom prst="rect">
            <a:avLst/>
          </a:prstGeo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46271" y="42291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8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 descr="テキスト, 本 が含まれている画像&#10;&#10;非常に高い精度で生成された説明">
            <a:extLst>
              <a:ext uri="{FF2B5EF4-FFF2-40B4-BE49-F238E27FC236}">
                <a16:creationId xmlns:a16="http://schemas.microsoft.com/office/drawing/2014/main" id="{92FA3AAE-2DEA-4F36-BCFF-3CF7136E9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3500"/>
            <a:ext cx="12170227" cy="6796314"/>
          </a:xfrm>
          <a:prstGeom prst="rect">
            <a:avLst/>
          </a:prstGeo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87343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9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title"/>
          </p:nvPr>
        </p:nvSpPr>
        <p:spPr>
          <a:xfrm>
            <a:off x="1575570" y="75219"/>
            <a:ext cx="8697144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dirty="0" smtClean="0"/>
              <a:t>ヘルパー（ＣＤ</a:t>
            </a:r>
            <a:r>
              <a:rPr lang="en-US" altLang="ja-JP" dirty="0" smtClean="0"/>
              <a:t>4</a:t>
            </a:r>
            <a:r>
              <a:rPr lang="ja-JP" altLang="en-US" dirty="0" smtClean="0"/>
              <a:t>）リンパ球</a:t>
            </a:r>
            <a:r>
              <a:rPr lang="ja-JP" altLang="en-US" dirty="0" smtClean="0"/>
              <a:t>にＨＩＶが感染</a:t>
            </a:r>
          </a:p>
        </p:txBody>
      </p:sp>
      <p:pic>
        <p:nvPicPr>
          <p:cNvPr id="14339" name="Picture 2" descr="C:\Users\宮川三平\Pictures\HIVとＣＤ４細胞.gif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1505" y="980729"/>
            <a:ext cx="8641209" cy="5688632"/>
          </a:xfrm>
          <a:noFill/>
        </p:spPr>
      </p:pic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17628" y="298268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7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2024063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ja-JP" altLang="en-US" smtClean="0"/>
              <a:t>ＨＩＶ感染からＡＩＤＳへ</a:t>
            </a:r>
          </a:p>
        </p:txBody>
      </p:sp>
      <p:pic>
        <p:nvPicPr>
          <p:cNvPr id="11267" name="Picture 2" descr="C:\Users\宮川三平\Pictures\HIVからＡＩＤＳへ.gif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1" y="1071564"/>
            <a:ext cx="8501063" cy="5500687"/>
          </a:xfrm>
          <a:noFill/>
        </p:spPr>
      </p:pic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01300" y="347254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5019" y="60142"/>
            <a:ext cx="7239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dirty="0" smtClean="0"/>
              <a:t>ＨＩＶの感染メカニズムと治療薬</a:t>
            </a:r>
            <a:endParaRPr lang="ja-JP" altLang="en-US" dirty="0"/>
          </a:p>
        </p:txBody>
      </p:sp>
      <p:sp>
        <p:nvSpPr>
          <p:cNvPr id="1945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81200" y="981075"/>
            <a:ext cx="7239000" cy="5475288"/>
          </a:xfrm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pic>
        <p:nvPicPr>
          <p:cNvPr id="19460" name="Picture 6" descr="http://www.hyoka.koho.titech.ac.jp/eprd/recently/upload/research/000058/000250_00002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908051"/>
            <a:ext cx="8569325" cy="58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67357" y="60325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9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ja-JP" altLang="en-US" smtClean="0"/>
              <a:t>ＨＩＶ感染とウインドウ期</a:t>
            </a:r>
          </a:p>
        </p:txBody>
      </p:sp>
      <p:sp>
        <p:nvSpPr>
          <p:cNvPr id="21507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pic>
        <p:nvPicPr>
          <p:cNvPr id="21508" name="Picture 2" descr="ウインドウ期の説明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39" y="1707697"/>
            <a:ext cx="8358188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1557" y="32004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3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5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29</Words>
  <Application>Microsoft Office PowerPoint</Application>
  <PresentationFormat>ワイド画面</PresentationFormat>
  <Paragraphs>7</Paragraphs>
  <Slides>6</Slides>
  <Notes>3</Notes>
  <HiddenSlides>0</HiddenSlides>
  <MMClips>6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ＭＳ Ｐゴシック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ヘルパー（ＣＤ4）リンパ球にＨＩＶが感染</vt:lpstr>
      <vt:lpstr>ＨＩＶ感染からＡＩＤＳへ</vt:lpstr>
      <vt:lpstr>ＨＩＶの感染メカニズムと治療薬</vt:lpstr>
      <vt:lpstr>ＨＩＶ感染とウインドウ期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宮川　三平</dc:creator>
  <cp:lastModifiedBy>宮川 三平</cp:lastModifiedBy>
  <cp:revision>14</cp:revision>
  <dcterms:created xsi:type="dcterms:W3CDTF">2020-06-09T06:01:59Z</dcterms:created>
  <dcterms:modified xsi:type="dcterms:W3CDTF">2020-06-09T06:27:00Z</dcterms:modified>
</cp:coreProperties>
</file>