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4" r:id="rId1"/>
    <p:sldMasterId id="2147483696" r:id="rId2"/>
  </p:sldMasterIdLst>
  <p:notesMasterIdLst>
    <p:notesMasterId r:id="rId9"/>
  </p:notesMasterIdLst>
  <p:sldIdLst>
    <p:sldId id="256" r:id="rId3"/>
    <p:sldId id="261" r:id="rId4"/>
    <p:sldId id="260" r:id="rId5"/>
    <p:sldId id="257" r:id="rId6"/>
    <p:sldId id="259" r:id="rId7"/>
    <p:sldId id="258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39" autoAdjust="0"/>
    <p:restoredTop sz="92229" autoAdjust="0"/>
  </p:normalViewPr>
  <p:slideViewPr>
    <p:cSldViewPr snapToGrid="0">
      <p:cViewPr varScale="1">
        <p:scale>
          <a:sx n="72" d="100"/>
          <a:sy n="72" d="100"/>
        </p:scale>
        <p:origin x="86" y="1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727C1F-6674-4685-B0EC-57ADE01D8A8B}" type="datetimeFigureOut">
              <a:rPr kumimoji="1" lang="ja-JP" altLang="en-US" smtClean="0"/>
              <a:t>2025/4/21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550AB3-8B04-47AF-9DD5-AF148196EC7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527881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5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/>
          </a:p>
        </p:txBody>
      </p:sp>
      <p:sp>
        <p:nvSpPr>
          <p:cNvPr id="84996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</a:pPr>
            <a:fld id="{766CDCF6-2653-450D-AADA-87D34209B245}" type="slidenum">
              <a:rPr lang="ja-JP" altLang="en-US" smtClean="0">
                <a:latin typeface="Tahoma" panose="020B0604030504040204" pitchFamily="34" charset="0"/>
              </a:rPr>
              <a:pPr>
                <a:spcBef>
                  <a:spcPct val="0"/>
                </a:spcBef>
              </a:pPr>
              <a:t>5</a:t>
            </a:fld>
            <a:endParaRPr lang="ja-JP" altLang="en-US"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80731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6DFF08F-DC6B-4601-B491-B0F83F6DD2DA}" type="datetimeFigureOut">
              <a:rPr lang="en-US" dirty="0"/>
              <a:t>4/21/2025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4/21/2025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4/21/2025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081A001-CA80-E5EF-CD6B-4BAF060334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20997E55-4EB3-929B-F335-C3238AE01A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7389A22-84E0-A567-79DA-CE0D663FAC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8805C-D77B-4584-8F7E-65EA56385FF9}" type="datetimeFigureOut">
              <a:rPr kumimoji="1" lang="ja-JP" altLang="en-US" smtClean="0"/>
              <a:t>2025/4/21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9FB8CC0-6C95-14E5-67EF-DEDF59CE08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2241EC4-B8BF-ACE0-F5C5-1CE245606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CEFA-2E89-4667-90A1-EF9F9B81EDA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562307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40F7F17-34F4-59D1-991B-1A436DF6B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2667333-DF3C-1E56-D964-183DCAF650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131F06C-1C2B-EBF6-BD60-C5E9890AB6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8805C-D77B-4584-8F7E-65EA56385FF9}" type="datetimeFigureOut">
              <a:rPr kumimoji="1" lang="ja-JP" altLang="en-US" smtClean="0"/>
              <a:t>2025/4/21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A515B87-D7AE-38BD-3402-2828983FD0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6F33D4E-127A-678A-70A4-F4A26610D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CEFA-2E89-4667-90A1-EF9F9B81EDA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276819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FCCE0BF-AB78-396B-39C2-7755BABA43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9C761B86-75D9-349A-AC01-EDCE1900A4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FBFC007-1250-15FE-BA76-03D630CB41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8805C-D77B-4584-8F7E-65EA56385FF9}" type="datetimeFigureOut">
              <a:rPr kumimoji="1" lang="ja-JP" altLang="en-US" smtClean="0"/>
              <a:t>2025/4/21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E07C7E4-C1CA-43F2-B22B-69190C0190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EF1F5BB-E0D7-9661-6627-1835C0B81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CEFA-2E89-4667-90A1-EF9F9B81EDA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011165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18BE317-67FD-BE38-3ADF-794EDE2062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8C5539F-13EC-082D-38ED-BE135ECAB3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457A90BB-02C8-6355-9AE4-9582C64CC2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E157EE9A-4ADD-9883-3278-D21D5811D9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8805C-D77B-4584-8F7E-65EA56385FF9}" type="datetimeFigureOut">
              <a:rPr kumimoji="1" lang="ja-JP" altLang="en-US" smtClean="0"/>
              <a:t>2025/4/21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C8C58341-397F-6177-B6BA-6C294554B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0E4B8A5C-C510-DA65-3C92-4ADEA67EF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CEFA-2E89-4667-90A1-EF9F9B81EDA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323070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327FEA8-6ACD-C168-54EE-EBCFC5B3F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7B558D2B-E560-A369-04AD-B44E7B0648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14FA4AF6-1071-CB62-29BB-20962BDBA2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5FA9DC4C-DB72-FFEF-DCB6-4674C46D57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CD925DB7-B18B-EDDA-4F6C-A881AF8620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96CDE116-00D9-E678-221F-E6CA9C2FAD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8805C-D77B-4584-8F7E-65EA56385FF9}" type="datetimeFigureOut">
              <a:rPr kumimoji="1" lang="ja-JP" altLang="en-US" smtClean="0"/>
              <a:t>2025/4/21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BC722BA4-0385-A8A5-1451-1943FE77C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D0480512-E46A-E1C8-B6ED-16DD7C10A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CEFA-2E89-4667-90A1-EF9F9B81EDA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615611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88D5B6E-D0E7-C726-3660-5D41E92FB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AEB78226-7F37-9A7D-91E0-371171DA33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8805C-D77B-4584-8F7E-65EA56385FF9}" type="datetimeFigureOut">
              <a:rPr kumimoji="1" lang="ja-JP" altLang="en-US" smtClean="0"/>
              <a:t>2025/4/21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DB07B57F-273B-2061-D8A6-AB80A3E0D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D566FF33-7B71-D015-F197-1DF0C91E0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CEFA-2E89-4667-90A1-EF9F9B81EDA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677851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295E37B0-5A85-AAB0-7D38-CBD4C1144C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8805C-D77B-4584-8F7E-65EA56385FF9}" type="datetimeFigureOut">
              <a:rPr kumimoji="1" lang="ja-JP" altLang="en-US" smtClean="0"/>
              <a:t>2025/4/21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5AF8F9D8-B201-CFDE-6FE7-DD1328DCC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0BC96B9-2E4C-CB6E-6D0B-472053674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CEFA-2E89-4667-90A1-EF9F9B81EDA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228069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0EC058D-DFBD-4C41-80D5-BEB2DFCD4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F8F03E0-E7C3-DBAA-5F85-5BC7011A17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153EB615-97F1-B640-55C2-87C3BEDF18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9B325300-ACA3-E61A-C16E-81C482DE4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8805C-D77B-4584-8F7E-65EA56385FF9}" type="datetimeFigureOut">
              <a:rPr kumimoji="1" lang="ja-JP" altLang="en-US" smtClean="0"/>
              <a:t>2025/4/21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889BD28-850A-AFD7-DA1F-51D1A6749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0999634B-9CE7-BF96-8B45-898DD002BC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CEFA-2E89-4667-90A1-EF9F9B81EDA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60856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4/21/2025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C307300-E977-7A05-7F69-F8B86A32B1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3DB3DDE0-9737-9B30-A67B-8117D8841A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075ABC4B-2CDB-37E4-13B8-BBB7862EC2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FE7F931D-5FB5-5786-3407-E2125BD677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8805C-D77B-4584-8F7E-65EA56385FF9}" type="datetimeFigureOut">
              <a:rPr kumimoji="1" lang="ja-JP" altLang="en-US" smtClean="0"/>
              <a:t>2025/4/21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76F2C69-BF62-1852-3828-0406239A5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97B34577-E145-02C2-29ED-B3A0F0982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CEFA-2E89-4667-90A1-EF9F9B81EDA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295953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13DE1C1-7DC2-CEDE-80EE-01768BF58A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8D7744C4-D491-89B5-FD61-E9B0AF14D7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6D6F21E-01A5-B97C-8B49-F16C4CBDE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8805C-D77B-4584-8F7E-65EA56385FF9}" type="datetimeFigureOut">
              <a:rPr kumimoji="1" lang="ja-JP" altLang="en-US" smtClean="0"/>
              <a:t>2025/4/21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DA18597-67DF-E210-FC7F-3299E05E05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8598F5F-701B-30CD-AFD2-F0C60C824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CEFA-2E89-4667-90A1-EF9F9B81EDA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797683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3A9C39E4-185B-855C-8E51-E556589588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F976994F-96DC-2FE3-15D1-3EBB6089EB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BB182E6-AB49-619C-4C80-C18D07A82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8805C-D77B-4584-8F7E-65EA56385FF9}" type="datetimeFigureOut">
              <a:rPr kumimoji="1" lang="ja-JP" altLang="en-US" smtClean="0"/>
              <a:t>2025/4/21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82C192E-2ACE-27C8-6ACF-7A0A016231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5D9EB2C-28F6-B52E-6783-C83B10934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CEFA-2E89-4667-90A1-EF9F9B81EDA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801762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4/21/2025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4/21/2025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4/21/2025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4/21/2025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4/21/2025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4/21/2025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4/21/2025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96DFF08F-DC6B-4601-B491-B0F83F6DD2DA}" type="datetimeFigureOut">
              <a:rPr lang="en-US" dirty="0"/>
              <a:pPr/>
              <a:t>4/21/2025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kumimoji="1"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kumimoji="1"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kumimoji="1"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kumimoji="1"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kumimoji="1"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kumimoji="1"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kumimoji="1"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kumimoji="1"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kumimoji="1"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6E67EE5B-32C1-FF11-21E7-064CBCC7D3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314056B5-6740-BB70-46D3-A377240A9B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85B09D9-9422-F83F-8DF8-254B49BCEF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48805C-D77B-4584-8F7E-65EA56385FF9}" type="datetimeFigureOut">
              <a:rPr kumimoji="1" lang="ja-JP" altLang="en-US" smtClean="0"/>
              <a:t>2025/4/21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7576112-69CD-C983-388B-78837CDC77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37088B0-FD36-64FC-A120-E9927DCB68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B6CEFA-2E89-4667-90A1-EF9F9B81EDA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17984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4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5"/>
          <p:cNvSpPr>
            <a:spLocks noGrp="1"/>
          </p:cNvSpPr>
          <p:nvPr>
            <p:ph type="title"/>
          </p:nvPr>
        </p:nvSpPr>
        <p:spPr>
          <a:xfrm>
            <a:off x="2181735" y="2582897"/>
            <a:ext cx="9875520" cy="1356360"/>
          </a:xfrm>
        </p:spPr>
        <p:txBody>
          <a:bodyPr>
            <a:noAutofit/>
          </a:bodyPr>
          <a:lstStyle/>
          <a:p>
            <a:r>
              <a:rPr kumimoji="1" lang="ja-JP" altLang="en-US" sz="9600" b="1" dirty="0">
                <a:solidFill>
                  <a:schemeClr val="tx1"/>
                </a:solidFill>
              </a:rPr>
              <a:t>神経系の発達</a:t>
            </a:r>
          </a:p>
        </p:txBody>
      </p:sp>
      <p:pic>
        <p:nvPicPr>
          <p:cNvPr id="2" name="神経系の発達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59549" y="4557824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309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神経系の区分">
            <a:extLst>
              <a:ext uri="{FF2B5EF4-FFF2-40B4-BE49-F238E27FC236}">
                <a16:creationId xmlns:a16="http://schemas.microsoft.com/office/drawing/2014/main" id="{CFBF6073-A8A2-8A90-2844-3DE4320456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87" y="213360"/>
            <a:ext cx="11931445" cy="6054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C2C7BDE-219A-B245-366C-E3E6576BD2EB}"/>
              </a:ext>
            </a:extLst>
          </p:cNvPr>
          <p:cNvSpPr txBox="1"/>
          <p:nvPr/>
        </p:nvSpPr>
        <p:spPr>
          <a:xfrm>
            <a:off x="6712974" y="637836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https://www.kango-roo.com/learning/2112/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6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97001595-5157-8BB8-C408-8D39ECE8CA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597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1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D841A83-DCAA-8647-4CD7-36168A488F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240" y="167640"/>
            <a:ext cx="9875520" cy="1356360"/>
          </a:xfrm>
        </p:spPr>
        <p:txBody>
          <a:bodyPr>
            <a:normAutofit/>
          </a:bodyPr>
          <a:lstStyle/>
          <a:p>
            <a:r>
              <a:rPr kumimoji="1" lang="ja-JP" altLang="en-US" dirty="0"/>
              <a:t>髄鞘＝脂質に富み絶縁体として働く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1F51322-EFBD-8266-8187-BE15388844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78" y="1351753"/>
            <a:ext cx="10820400" cy="512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AA2E65E-8916-8CC6-ECE4-A6BF23D2C0DA}"/>
              </a:ext>
            </a:extLst>
          </p:cNvPr>
          <p:cNvSpPr txBox="1"/>
          <p:nvPr/>
        </p:nvSpPr>
        <p:spPr>
          <a:xfrm>
            <a:off x="5791200" y="4435181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altLang="ja-JP" dirty="0"/>
              <a:t>https://bsd.neuroinf.jp/wiki/%E9%AB%84%E9%9E%98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872660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8762" y="138896"/>
            <a:ext cx="11533238" cy="1356360"/>
          </a:xfrm>
        </p:spPr>
        <p:txBody>
          <a:bodyPr>
            <a:normAutofit fontScale="90000"/>
          </a:bodyPr>
          <a:lstStyle/>
          <a:p>
            <a:r>
              <a:rPr lang="ja-JP" altLang="en-US" sz="8000" b="1" dirty="0">
                <a:solidFill>
                  <a:schemeClr val="tx1"/>
                </a:solidFill>
              </a:rPr>
              <a:t>大脳の髄鞘化　</a:t>
            </a:r>
            <a:r>
              <a:rPr lang="ja-JP" altLang="en-US" sz="4800" b="1" dirty="0">
                <a:solidFill>
                  <a:schemeClr val="tx1"/>
                </a:solidFill>
              </a:rPr>
              <a:t>前頭前野</a:t>
            </a:r>
            <a:r>
              <a:rPr lang="en-US" altLang="ja-JP" sz="4800" b="1" dirty="0">
                <a:solidFill>
                  <a:schemeClr val="tx1"/>
                </a:solidFill>
              </a:rPr>
              <a:t>2</a:t>
            </a:r>
            <a:r>
              <a:rPr lang="ja-JP" altLang="en-US" sz="4800" b="1" dirty="0">
                <a:solidFill>
                  <a:schemeClr val="tx1"/>
                </a:solidFill>
              </a:rPr>
              <a:t>歳～</a:t>
            </a:r>
            <a:r>
              <a:rPr lang="en-US" altLang="ja-JP" sz="4800" b="1" dirty="0">
                <a:solidFill>
                  <a:schemeClr val="tx1"/>
                </a:solidFill>
              </a:rPr>
              <a:t>5</a:t>
            </a:r>
            <a:r>
              <a:rPr lang="ja-JP" altLang="en-US" sz="4800" b="1" dirty="0">
                <a:solidFill>
                  <a:schemeClr val="tx1"/>
                </a:solidFill>
              </a:rPr>
              <a:t>歳</a:t>
            </a:r>
            <a:endParaRPr kumimoji="1" lang="ja-JP" altLang="en-US" sz="4800" b="1" dirty="0">
              <a:solidFill>
                <a:schemeClr val="tx1"/>
              </a:solidFill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524" y="1356360"/>
            <a:ext cx="11099822" cy="4584708"/>
          </a:xfrm>
          <a:prstGeom prst="rect">
            <a:avLst/>
          </a:prstGeom>
        </p:spPr>
      </p:pic>
      <p:pic>
        <p:nvPicPr>
          <p:cNvPr id="5" name="大脳の髄鞘化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74758" y="5296786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294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0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図 1" descr="シナプス数の年齢による変化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44" y="233916"/>
            <a:ext cx="12192000" cy="68580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76767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シナプス形成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18028" y="4153786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0187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5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>
          <a:xfrm>
            <a:off x="1050401" y="492696"/>
            <a:ext cx="9875520" cy="1356360"/>
          </a:xfrm>
        </p:spPr>
        <p:txBody>
          <a:bodyPr>
            <a:normAutofit/>
          </a:bodyPr>
          <a:lstStyle/>
          <a:p>
            <a:pPr algn="ctr"/>
            <a:r>
              <a:rPr kumimoji="1" lang="ja-JP" altLang="en-US" sz="6000" b="1" dirty="0">
                <a:solidFill>
                  <a:schemeClr val="tx1"/>
                </a:solidFill>
              </a:rPr>
              <a:t>大脳の発達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idx="1"/>
          </p:nvPr>
        </p:nvSpPr>
        <p:spPr>
          <a:xfrm>
            <a:off x="281842" y="1675436"/>
            <a:ext cx="11597833" cy="4232477"/>
          </a:xfrm>
        </p:spPr>
        <p:txBody>
          <a:bodyPr>
            <a:noAutofit/>
          </a:bodyPr>
          <a:lstStyle/>
          <a:p>
            <a:r>
              <a:rPr kumimoji="1" lang="ja-JP" altLang="en-US" sz="2800" b="1" dirty="0">
                <a:solidFill>
                  <a:schemeClr val="tx1"/>
                </a:solidFill>
              </a:rPr>
              <a:t>大脳の髄鞘化：命にかかわる場所は、早く完成</a:t>
            </a:r>
            <a:endParaRPr kumimoji="1" lang="en-US" altLang="ja-JP" sz="2800" b="1" dirty="0">
              <a:solidFill>
                <a:schemeClr val="tx1"/>
              </a:solidFill>
            </a:endParaRPr>
          </a:p>
          <a:p>
            <a:pPr marL="45720" indent="0">
              <a:buNone/>
            </a:pPr>
            <a:r>
              <a:rPr lang="ja-JP" altLang="en-US" sz="2800" b="1" dirty="0">
                <a:solidFill>
                  <a:schemeClr val="tx1"/>
                </a:solidFill>
              </a:rPr>
              <a:t>　　　　　　　</a:t>
            </a:r>
            <a:r>
              <a:rPr kumimoji="1" lang="ja-JP" altLang="en-US" sz="2800" b="1" dirty="0">
                <a:solidFill>
                  <a:schemeClr val="tx1"/>
                </a:solidFill>
              </a:rPr>
              <a:t>生命に関わる脊髄・脳幹：出生前から</a:t>
            </a:r>
            <a:endParaRPr kumimoji="1" lang="en-US" altLang="ja-JP" sz="2800" b="1" dirty="0">
              <a:solidFill>
                <a:schemeClr val="tx1"/>
              </a:solidFill>
            </a:endParaRPr>
          </a:p>
          <a:p>
            <a:pPr marL="45720" indent="0">
              <a:buNone/>
            </a:pPr>
            <a:r>
              <a:rPr lang="ja-JP" altLang="en-US" sz="2800" b="1" dirty="0">
                <a:solidFill>
                  <a:schemeClr val="tx1"/>
                </a:solidFill>
              </a:rPr>
              <a:t>　　　　　　　前頭前野（認知脳）：２～</a:t>
            </a:r>
            <a:r>
              <a:rPr lang="en-US" altLang="ja-JP" sz="2800" b="1" dirty="0">
                <a:solidFill>
                  <a:schemeClr val="tx1"/>
                </a:solidFill>
              </a:rPr>
              <a:t>5</a:t>
            </a:r>
            <a:r>
              <a:rPr lang="ja-JP" altLang="en-US" sz="2800" b="1" dirty="0">
                <a:solidFill>
                  <a:schemeClr val="tx1"/>
                </a:solidFill>
              </a:rPr>
              <a:t>歳⇒</a:t>
            </a:r>
            <a:r>
              <a:rPr lang="en-US" altLang="ja-JP" sz="2800" b="1" dirty="0">
                <a:solidFill>
                  <a:schemeClr val="tx1"/>
                </a:solidFill>
              </a:rPr>
              <a:t>60</a:t>
            </a:r>
            <a:r>
              <a:rPr lang="ja-JP" altLang="en-US" sz="2800" b="1" dirty="0">
                <a:solidFill>
                  <a:schemeClr val="tx1"/>
                </a:solidFill>
              </a:rPr>
              <a:t>歳頃まで</a:t>
            </a:r>
            <a:endParaRPr lang="en-US" altLang="ja-JP" sz="2800" b="1" dirty="0">
              <a:solidFill>
                <a:schemeClr val="tx1"/>
              </a:solidFill>
            </a:endParaRPr>
          </a:p>
          <a:p>
            <a:endParaRPr kumimoji="1" lang="en-US" altLang="ja-JP" sz="2800" b="1" dirty="0">
              <a:solidFill>
                <a:schemeClr val="tx1"/>
              </a:solidFill>
            </a:endParaRPr>
          </a:p>
          <a:p>
            <a:r>
              <a:rPr lang="ja-JP" altLang="en-US" sz="2800" b="1" dirty="0">
                <a:solidFill>
                  <a:schemeClr val="tx1"/>
                </a:solidFill>
              </a:rPr>
              <a:t>大脳のシナプス形成（数）：３つ子の魂百まで？</a:t>
            </a:r>
            <a:endParaRPr lang="en-US" altLang="ja-JP" sz="2800" b="1" dirty="0">
              <a:solidFill>
                <a:schemeClr val="tx1"/>
              </a:solidFill>
            </a:endParaRPr>
          </a:p>
          <a:p>
            <a:pPr marL="45720" indent="0">
              <a:buNone/>
            </a:pPr>
            <a:r>
              <a:rPr lang="ja-JP" altLang="en-US" sz="2800" b="1" dirty="0">
                <a:solidFill>
                  <a:schemeClr val="tx1"/>
                </a:solidFill>
              </a:rPr>
              <a:t>　後頭（</a:t>
            </a:r>
            <a:r>
              <a:rPr lang="ja-JP" altLang="en-US" sz="2800" b="1">
                <a:solidFill>
                  <a:schemeClr val="tx1"/>
                </a:solidFill>
              </a:rPr>
              <a:t>視覚野）：</a:t>
            </a:r>
            <a:r>
              <a:rPr lang="ja-JP" altLang="en-US" sz="2800" b="1" dirty="0">
                <a:solidFill>
                  <a:schemeClr val="tx1"/>
                </a:solidFill>
              </a:rPr>
              <a:t>出生後急速に増加（８～</a:t>
            </a:r>
            <a:r>
              <a:rPr lang="en-US" altLang="ja-JP" sz="2800" b="1" dirty="0">
                <a:solidFill>
                  <a:schemeClr val="tx1"/>
                </a:solidFill>
              </a:rPr>
              <a:t>15</a:t>
            </a:r>
            <a:r>
              <a:rPr lang="ja-JP" altLang="en-US" sz="2800" b="1" dirty="0">
                <a:solidFill>
                  <a:schemeClr val="tx1"/>
                </a:solidFill>
              </a:rPr>
              <a:t>か月で最大）その後減少</a:t>
            </a:r>
            <a:endParaRPr lang="en-US" altLang="ja-JP" sz="2800" b="1" dirty="0">
              <a:solidFill>
                <a:schemeClr val="tx1"/>
              </a:solidFill>
            </a:endParaRPr>
          </a:p>
          <a:p>
            <a:pPr marL="45720" indent="0">
              <a:buNone/>
            </a:pPr>
            <a:r>
              <a:rPr kumimoji="1" lang="ja-JP" altLang="en-US" sz="2800" b="1" dirty="0">
                <a:solidFill>
                  <a:schemeClr val="tx1"/>
                </a:solidFill>
              </a:rPr>
              <a:t>　前頭前野（認知脳）：幼児期で最大　その後減少</a:t>
            </a:r>
          </a:p>
        </p:txBody>
      </p:sp>
      <p:pic>
        <p:nvPicPr>
          <p:cNvPr id="2" name="大脳の発達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99791" y="6173972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61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7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基礎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TM03457444[[fn=基礎]]</Template>
  <TotalTime>58</TotalTime>
  <Words>152</Words>
  <Application>Microsoft Office PowerPoint</Application>
  <PresentationFormat>ワイド画面</PresentationFormat>
  <Paragraphs>14</Paragraphs>
  <Slides>6</Slides>
  <Notes>1</Notes>
  <HiddenSlides>0</HiddenSlides>
  <MMClips>5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2</vt:i4>
      </vt:variant>
      <vt:variant>
        <vt:lpstr>スライド タイトル</vt:lpstr>
      </vt:variant>
      <vt:variant>
        <vt:i4>6</vt:i4>
      </vt:variant>
    </vt:vector>
  </HeadingPairs>
  <TitlesOfParts>
    <vt:vector size="14" baseType="lpstr">
      <vt:lpstr>游ゴシック</vt:lpstr>
      <vt:lpstr>游ゴシック Light</vt:lpstr>
      <vt:lpstr>Arial</vt:lpstr>
      <vt:lpstr>Calibri</vt:lpstr>
      <vt:lpstr>Corbel</vt:lpstr>
      <vt:lpstr>Tahoma</vt:lpstr>
      <vt:lpstr>基礎</vt:lpstr>
      <vt:lpstr>Office テーマ</vt:lpstr>
      <vt:lpstr>神経系の発達</vt:lpstr>
      <vt:lpstr>PowerPoint プレゼンテーション</vt:lpstr>
      <vt:lpstr>髄鞘＝脂質に富み絶縁体として働く</vt:lpstr>
      <vt:lpstr>大脳の髄鞘化　前頭前野2歳～5歳</vt:lpstr>
      <vt:lpstr>PowerPoint プレゼンテーション</vt:lpstr>
      <vt:lpstr>大脳の発達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神経系の発達</dc:title>
  <dc:creator>miyakawa</dc:creator>
  <cp:lastModifiedBy>三平 宮川</cp:lastModifiedBy>
  <cp:revision>7</cp:revision>
  <dcterms:created xsi:type="dcterms:W3CDTF">2018-05-03T23:22:34Z</dcterms:created>
  <dcterms:modified xsi:type="dcterms:W3CDTF">2025-04-20T22:18:18Z</dcterms:modified>
</cp:coreProperties>
</file>