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3" r:id="rId6"/>
  </p:sldMasterIdLst>
  <p:sldIdLst>
    <p:sldId id="257" r:id="rId7"/>
    <p:sldId id="258" r:id="rId8"/>
    <p:sldId id="256" r:id="rId9"/>
    <p:sldId id="259" r:id="rId10"/>
    <p:sldId id="260" r:id="rId11"/>
    <p:sldId id="266" r:id="rId12"/>
    <p:sldId id="267" r:id="rId13"/>
    <p:sldId id="261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8A2F7F-82C5-437B-8877-2E3B77D599D1}" v="1" dt="2023-02-16T04:27:19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81A001-CA80-E5EF-CD6B-4BAF06033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0997E55-4EB3-929B-F335-C3238AE01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389A22-84E0-A567-79DA-CE0D663F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B8CC0-6C95-14E5-67EF-DEDF59CE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241EC4-B8BF-ACE0-F5C5-1CE24560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12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3DE1C1-7DC2-CEDE-80EE-01768BF5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744C4-D491-89B5-FD61-E9B0AF14D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D6F21E-01A5-B97C-8B49-F16C4CBD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A18597-67DF-E210-FC7F-3299E05E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598F5F-701B-30CD-AFD2-F0C60C82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66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A9C39E4-185B-855C-8E51-E55658958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76994F-96DC-2FE3-15D1-3EBB6089E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B182E6-AB49-619C-4C80-C18D07A8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2C192E-2ACE-27C8-6ACF-7A0A0162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D9EB2C-28F6-B52E-6783-C83B1093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044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18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098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7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20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373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047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781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63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0F7F17-34F4-59D1-991B-1A436DF6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667333-DF3C-1E56-D964-183DCAF65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31F06C-1C2B-EBF6-BD60-C5E9890A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515B87-D7AE-38BD-3402-2828983F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F33D4E-127A-678A-70A4-F4A26610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406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926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6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629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694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296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428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419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884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21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15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CE0BF-AB78-396B-39C2-7755BABA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C761B86-75D9-349A-AC01-EDCE1900A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BFC007-1250-15FE-BA76-03D630CB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07C7E4-C1CA-43F2-B22B-69190C01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F1F5BB-E0D7-9661-6627-1835C0B8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190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49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27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607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20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830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90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8BE317-67FD-BE38-3ADF-794EDE20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C5539F-13EC-082D-38ED-BE135ECAB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57A90BB-02C8-6355-9AE4-9582C64CC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57EE9A-4ADD-9883-3278-D21D5811D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C58341-397F-6177-B6BA-6C294554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4B8A5C-C510-DA65-3C92-4ADEA67E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01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7FEA8-6ACD-C168-54EE-EBCFC5B3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558D2B-E560-A369-04AD-B44E7B064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FA4AF6-1071-CB62-29BB-20962BDBA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FA9DC4C-DB72-FFEF-DCB6-4674C46D5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D925DB7-B18B-EDDA-4F6C-A881AF862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6CDE116-00D9-E678-221F-E6CA9C2F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C722BA4-0385-A8A5-1451-1943FE7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80512-E46A-E1C8-B6ED-16DD7C10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57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8D5B6E-D0E7-C726-3660-5D41E92F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EB78226-7F37-9A7D-91E0-371171DA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B07B57F-273B-2061-D8A6-AB80A3E0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66FF33-7B71-D015-F197-1DF0C91E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32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5E37B0-5A85-AAB0-7D38-CBD4C1144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F8F9D8-B201-CFDE-6FE7-DD1328DC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BC96B9-2E4C-CB6E-6D0B-4720536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63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EC058D-DFBD-4C41-80D5-BEB2DFCD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8F03E0-E7C3-DBAA-5F85-5BC7011A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3EB615-97F1-B640-55C2-87C3BEDF1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B325300-ACA3-E61A-C16E-81C482DE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89BD28-850A-AFD7-DA1F-51D1A674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99634B-9CE7-BF96-8B45-898DD002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47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307300-E977-7A05-7F69-F8B86A32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DB3DDE0-9737-9B30-A67B-8117D8841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5ABC4B-2CDB-37E4-13B8-BBB7862EC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7F931D-5FB5-5786-3407-E2125BD6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6F2C69-BF62-1852-3828-0406239A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B34577-E145-02C2-29ED-B3A0F098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33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67EE5B-32C1-FF11-21E7-064CBCC7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4056B5-6740-BB70-46D3-A377240A9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5B09D9-9422-F83F-8DF8-254B49BCE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8805C-D77B-4584-8F7E-65EA56385FF9}" type="datetimeFigureOut">
              <a:rPr kumimoji="1" lang="ja-JP" altLang="en-US" smtClean="0"/>
              <a:t>2023/4/16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576112-69CD-C983-388B-78837CDC7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7088B0-FD36-64FC-A120-E9927DCB6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CEFA-2E89-4667-90A1-EF9F9B81E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0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ja-JP" sz="6000" b="1" strike="noStrike" cap="all" spc="-1">
                <a:solidFill>
                  <a:srgbClr val="000000"/>
                </a:solidFill>
                <a:latin typeface="Univers"/>
              </a:rPr>
              <a:t>Click to edit Master title style</a:t>
            </a:r>
            <a:endParaRPr lang="ja-JP" sz="6000" b="0" strike="noStrike" spc="-1">
              <a:solidFill>
                <a:srgbClr val="000000"/>
              </a:solidFill>
              <a:latin typeface="Univer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D9E311E-4A7C-4291-9965-516F9DBB3D1E}" type="datetime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4/16/2023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5F399C-A9AE-470C-ABEA-C851B5873D7C}" type="slidenum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Line 5"/>
          <p:cNvSpPr/>
          <p:nvPr/>
        </p:nvSpPr>
        <p:spPr>
          <a:xfrm>
            <a:off x="715680" y="1113840"/>
            <a:ext cx="0" cy="5735520"/>
          </a:xfrm>
          <a:prstGeom prst="line">
            <a:avLst/>
          </a:prstGeom>
          <a:ln w="25560">
            <a:solidFill>
              <a:srgbClr val="243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Univers"/>
              </a:rPr>
              <a:t>アウトラインテキストの書式を編集するにはクリックします。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2レベル目のアウトライン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3レベル目のアウトライン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4レベル目のアウトライン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5レベル目のアウトライン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6レベル目のアウトライン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7レベル目のアウトライン</a:t>
            </a:r>
          </a:p>
        </p:txBody>
      </p:sp>
    </p:spTree>
    <p:extLst>
      <p:ext uri="{BB962C8B-B14F-4D97-AF65-F5344CB8AC3E}">
        <p14:creationId xmlns:p14="http://schemas.microsoft.com/office/powerpoint/2010/main" val="222676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0AAD38B-8088-4D82-BE79-CAFFB8A4801D}" type="datetime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4/16/2023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CC0015B-E4E7-42BF-A516-90025CA97A93}" type="slidenum">
              <a:rPr lang="en-US" sz="1200" b="1" strike="noStrike" cap="all" spc="97">
                <a:solidFill>
                  <a:srgbClr val="8B8B8B"/>
                </a:solidFill>
                <a:latin typeface="Univers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Line 4"/>
          <p:cNvSpPr/>
          <p:nvPr/>
        </p:nvSpPr>
        <p:spPr>
          <a:xfrm>
            <a:off x="715680" y="356760"/>
            <a:ext cx="0" cy="6492600"/>
          </a:xfrm>
          <a:prstGeom prst="line">
            <a:avLst/>
          </a:prstGeom>
          <a:ln w="25560">
            <a:solidFill>
              <a:srgbClr val="243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タイトルテキストの書式を編集するにはクリックします。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Univers"/>
              </a:rPr>
              <a:t>アウトラインテキストの書式を編集するにはクリックします。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2レベル目のアウトライン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3レベル目のアウトライン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800" b="0" strike="noStrike" spc="-1">
                <a:solidFill>
                  <a:srgbClr val="000000"/>
                </a:solidFill>
                <a:latin typeface="Univers"/>
              </a:rPr>
              <a:t>4レベル目のアウトライン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5レベル目のアウトライン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6レベル目のアウトライン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Univers"/>
              </a:rPr>
              <a:t>7レベル目のアウトライン</a:t>
            </a:r>
          </a:p>
        </p:txBody>
      </p:sp>
    </p:spTree>
    <p:extLst>
      <p:ext uri="{BB962C8B-B14F-4D97-AF65-F5344CB8AC3E}">
        <p14:creationId xmlns:p14="http://schemas.microsoft.com/office/powerpoint/2010/main" val="395398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0">
                <a:srgbClr val="243FFF"/>
              </a:gs>
              <a:gs pos="100000">
                <a:srgbClr val="FF9022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TextShape 2"/>
          <p:cNvSpPr txBox="1"/>
          <p:nvPr/>
        </p:nvSpPr>
        <p:spPr>
          <a:xfrm>
            <a:off x="92520" y="1209240"/>
            <a:ext cx="11985120" cy="23367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all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/>
              </a:rPr>
              <a:t>人体の構造と機能及び疾病</a:t>
            </a:r>
            <a:endParaRPr kumimoji="1" lang="ja-JP" altLang="en-US" sz="7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"/>
            </a:endParaRPr>
          </a:p>
        </p:txBody>
      </p:sp>
      <p:sp>
        <p:nvSpPr>
          <p:cNvPr id="208" name="TextShape 3"/>
          <p:cNvSpPr txBox="1"/>
          <p:nvPr/>
        </p:nvSpPr>
        <p:spPr>
          <a:xfrm>
            <a:off x="1521720" y="3738368"/>
            <a:ext cx="9147600" cy="1324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1261800" y="2383200"/>
            <a:ext cx="151200" cy="151200"/>
          </a:xfrm>
          <a:custGeom>
            <a:avLst/>
            <a:gdLst/>
            <a:ahLst/>
            <a:cxnLst/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5"/>
          <p:cNvSpPr/>
          <p:nvPr/>
        </p:nvSpPr>
        <p:spPr>
          <a:xfrm>
            <a:off x="10724400" y="2265480"/>
            <a:ext cx="138600" cy="138600"/>
          </a:xfrm>
          <a:custGeom>
            <a:avLst/>
            <a:gdLst/>
            <a:ahLst/>
            <a:cxnLst/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6"/>
          <p:cNvSpPr/>
          <p:nvPr/>
        </p:nvSpPr>
        <p:spPr>
          <a:xfrm>
            <a:off x="11025000" y="2537280"/>
            <a:ext cx="127440" cy="127440"/>
          </a:xfrm>
          <a:custGeom>
            <a:avLst/>
            <a:gdLst/>
            <a:ahLst/>
            <a:cxnLst/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7"/>
          <p:cNvSpPr/>
          <p:nvPr/>
        </p:nvSpPr>
        <p:spPr>
          <a:xfrm>
            <a:off x="1064160" y="2832840"/>
            <a:ext cx="95400" cy="95400"/>
          </a:xfrm>
          <a:custGeom>
            <a:avLst/>
            <a:gdLst/>
            <a:ahLst/>
            <a:cxnLst/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8"/>
          <p:cNvSpPr/>
          <p:nvPr/>
        </p:nvSpPr>
        <p:spPr>
          <a:xfrm>
            <a:off x="10772280" y="2804040"/>
            <a:ext cx="90720" cy="90720"/>
          </a:xfrm>
          <a:custGeom>
            <a:avLst/>
            <a:gdLst/>
            <a:ahLst/>
            <a:cxnLst/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9"/>
          <p:cNvSpPr/>
          <p:nvPr/>
        </p:nvSpPr>
        <p:spPr>
          <a:xfrm>
            <a:off x="1413360" y="3242520"/>
            <a:ext cx="108360" cy="108360"/>
          </a:xfrm>
          <a:custGeom>
            <a:avLst/>
            <a:gdLst/>
            <a:ahLst/>
            <a:cxnLst/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Line 10"/>
          <p:cNvSpPr/>
          <p:nvPr/>
        </p:nvSpPr>
        <p:spPr>
          <a:xfrm>
            <a:off x="0" y="5831640"/>
            <a:ext cx="12188880" cy="0"/>
          </a:xfrm>
          <a:prstGeom prst="line">
            <a:avLst/>
          </a:prstGeom>
          <a:ln w="25560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1398" y="37383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図 2"/>
          <p:cNvPicPr/>
          <p:nvPr/>
        </p:nvPicPr>
        <p:blipFill>
          <a:blip r:embed="rId4"/>
          <a:stretch/>
        </p:blipFill>
        <p:spPr>
          <a:xfrm>
            <a:off x="0" y="248108"/>
            <a:ext cx="12184560" cy="6847560"/>
          </a:xfrm>
          <a:prstGeom prst="rect">
            <a:avLst/>
          </a:prstGeom>
          <a:ln>
            <a:noFill/>
          </a:ln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4904" y="35927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図 2"/>
          <p:cNvPicPr/>
          <p:nvPr/>
        </p:nvPicPr>
        <p:blipFill>
          <a:blip r:embed="rId4"/>
          <a:stretch/>
        </p:blipFill>
        <p:spPr>
          <a:xfrm>
            <a:off x="750150" y="3240"/>
            <a:ext cx="12162600" cy="6854760"/>
          </a:xfrm>
          <a:prstGeom prst="rect">
            <a:avLst/>
          </a:prstGeom>
          <a:ln>
            <a:noFill/>
          </a:ln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0049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図 2"/>
          <p:cNvPicPr/>
          <p:nvPr/>
        </p:nvPicPr>
        <p:blipFill>
          <a:blip r:embed="rId4"/>
          <a:stretch/>
        </p:blipFill>
        <p:spPr>
          <a:xfrm>
            <a:off x="0" y="1440"/>
            <a:ext cx="12184560" cy="6847560"/>
          </a:xfrm>
          <a:prstGeom prst="rect">
            <a:avLst/>
          </a:prstGeom>
          <a:ln>
            <a:noFill/>
          </a:ln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4904" y="42785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神経系の区分">
            <a:extLst>
              <a:ext uri="{FF2B5EF4-FFF2-40B4-BE49-F238E27FC236}">
                <a16:creationId xmlns:a16="http://schemas.microsoft.com/office/drawing/2014/main" id="{CFBF6073-A8A2-8A90-2844-3DE43204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213360"/>
            <a:ext cx="11931445" cy="60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2C7BDE-219A-B245-366C-E3E6576BD2EB}"/>
              </a:ext>
            </a:extLst>
          </p:cNvPr>
          <p:cNvSpPr txBox="1"/>
          <p:nvPr/>
        </p:nvSpPr>
        <p:spPr>
          <a:xfrm>
            <a:off x="6712974" y="63783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https://www.kango-roo.com/learning/2112/</a:t>
            </a:r>
            <a:endParaRPr lang="ja-JP" altLang="en-US" dirty="0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7001595-5157-8BB8-C408-8D39ECE8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脳幹の区分（正中矢状断）">
            <a:extLst>
              <a:ext uri="{FF2B5EF4-FFF2-40B4-BE49-F238E27FC236}">
                <a16:creationId xmlns:a16="http://schemas.microsoft.com/office/drawing/2014/main" id="{4722E8DA-2DB3-EEC9-E5F6-30340F69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942783"/>
            <a:ext cx="85725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309AC02-0AC5-2F35-2A0C-E74606A3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10" y="131445"/>
            <a:ext cx="11950290" cy="1325563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　　　　　　　　　　脳幹</a:t>
            </a:r>
            <a:br>
              <a:rPr lang="en-US" altLang="ja-JP" dirty="0"/>
            </a:br>
            <a:r>
              <a:rPr lang="ja-JP" altLang="en-US" dirty="0"/>
              <a:t>（上部：視床・視床下部　下部：中脳・橋・延髄）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003B2F-DDD6-9D3B-6012-4F697548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4"/>
            <a:ext cx="11816080" cy="4737736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EEB1FA3-884A-DF63-DB29-794AC2129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4710" y="45302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48881F-44B6-83AC-C06A-746031F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1626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　　　　　　　　大脳辺縁系</a:t>
            </a:r>
            <a:br>
              <a:rPr kumimoji="1" lang="en-US" altLang="ja-JP" dirty="0"/>
            </a:br>
            <a:r>
              <a:rPr kumimoji="1" lang="ja-JP" altLang="en-US" dirty="0"/>
              <a:t>（帯状回・海馬・海馬傍回・扁桃体・側坐核）</a:t>
            </a:r>
          </a:p>
        </p:txBody>
      </p:sp>
      <p:pic>
        <p:nvPicPr>
          <p:cNvPr id="5122" name="Picture 2" descr="大脳辺縁系のおはなし">
            <a:extLst>
              <a:ext uri="{FF2B5EF4-FFF2-40B4-BE49-F238E27FC236}">
                <a16:creationId xmlns:a16="http://schemas.microsoft.com/office/drawing/2014/main" id="{EB2D5ED6-D2B7-6333-D639-C1A4FEFB94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7" y="1873045"/>
            <a:ext cx="11312012" cy="461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C09D967-5FFA-C56A-6646-4607E4CB3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3483" y="192712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0F36C7-0BD8-775A-9605-875BC540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09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錐体外路＝錐体路（右下図）以外の神経路</a:t>
            </a:r>
            <a:br>
              <a:rPr kumimoji="1" lang="en-US" altLang="ja-JP" dirty="0"/>
            </a:br>
            <a:r>
              <a:rPr kumimoji="1" lang="ja-JP" altLang="en-US" dirty="0"/>
              <a:t>（大脳基底核など）</a:t>
            </a:r>
          </a:p>
        </p:txBody>
      </p:sp>
      <p:pic>
        <p:nvPicPr>
          <p:cNvPr id="1026" name="Picture 2" descr="錐体路">
            <a:extLst>
              <a:ext uri="{FF2B5EF4-FFF2-40B4-BE49-F238E27FC236}">
                <a16:creationId xmlns:a16="http://schemas.microsoft.com/office/drawing/2014/main" id="{D9151B98-E142-C8B9-2FE7-A08A761051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352786"/>
            <a:ext cx="6121400" cy="51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画像">
            <a:extLst>
              <a:ext uri="{FF2B5EF4-FFF2-40B4-BE49-F238E27FC236}">
                <a16:creationId xmlns:a16="http://schemas.microsoft.com/office/drawing/2014/main" id="{BD55CD9E-B34C-46AB-E82B-BD8D8EAB8B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426528"/>
            <a:ext cx="5974080" cy="53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FBC28D4-B9E3-E52E-F36C-7B148E745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3032" y="22958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図 2"/>
          <p:cNvPicPr/>
          <p:nvPr/>
        </p:nvPicPr>
        <p:blipFill>
          <a:blip r:embed="rId4"/>
          <a:stretch/>
        </p:blipFill>
        <p:spPr>
          <a:xfrm>
            <a:off x="750150" y="3240"/>
            <a:ext cx="12162600" cy="6854760"/>
          </a:xfrm>
          <a:prstGeom prst="rect">
            <a:avLst/>
          </a:prstGeom>
          <a:ln>
            <a:noFill/>
          </a:ln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0049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847B937D-626B-8CF6-F5A3-B8BFA009ED6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4924" y="98930"/>
            <a:ext cx="12184560" cy="6847560"/>
          </a:xfrm>
          <a:prstGeom prst="rect">
            <a:avLst/>
          </a:prstGeom>
          <a:ln>
            <a:noFill/>
          </a:ln>
        </p:spPr>
      </p:pic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2C81BD-CB9B-53F3-4CEF-73EC7AB76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1852" y="29742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図 2"/>
          <p:cNvPicPr/>
          <p:nvPr/>
        </p:nvPicPr>
        <p:blipFill>
          <a:blip r:embed="rId4"/>
          <a:stretch/>
        </p:blipFill>
        <p:spPr>
          <a:xfrm>
            <a:off x="7200" y="45000"/>
            <a:ext cx="12162600" cy="6811200"/>
          </a:xfrm>
          <a:prstGeom prst="rect">
            <a:avLst/>
          </a:prstGeom>
          <a:ln>
            <a:noFill/>
          </a:ln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161" y="8005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8b6005-9a0a-4fab-bf07-10bf73f0764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FC9DE092D8151438BD8CEFCB450D3EE" ma:contentTypeVersion="13" ma:contentTypeDescription="新しいドキュメントを作成します。" ma:contentTypeScope="" ma:versionID="8394052c68cfbd2c473b306f23d48c25">
  <xsd:schema xmlns:xsd="http://www.w3.org/2001/XMLSchema" xmlns:xs="http://www.w3.org/2001/XMLSchema" xmlns:p="http://schemas.microsoft.com/office/2006/metadata/properties" xmlns:ns3="258b6005-9a0a-4fab-bf07-10bf73f0764f" xmlns:ns4="c343a79b-5ddd-4f83-b5ae-5b41a6566970" targetNamespace="http://schemas.microsoft.com/office/2006/metadata/properties" ma:root="true" ma:fieldsID="4a92d323058c41a66432ca1333161ba0" ns3:_="" ns4:_="">
    <xsd:import namespace="258b6005-9a0a-4fab-bf07-10bf73f0764f"/>
    <xsd:import namespace="c343a79b-5ddd-4f83-b5ae-5b41a65669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b6005-9a0a-4fab-bf07-10bf73f07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3a79b-5ddd-4f83-b5ae-5b41a65669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E0953A-01BA-4294-8F17-14345B604994}">
  <ds:schemaRefs>
    <ds:schemaRef ds:uri="http://schemas.microsoft.com/office/2006/metadata/properties"/>
    <ds:schemaRef ds:uri="http://www.w3.org/XML/1998/namespace"/>
    <ds:schemaRef ds:uri="c343a79b-5ddd-4f83-b5ae-5b41a6566970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58b6005-9a0a-4fab-bf07-10bf73f0764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E405687-C572-4284-B717-F36E7BDF6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8b6005-9a0a-4fab-bf07-10bf73f0764f"/>
    <ds:schemaRef ds:uri="c343a79b-5ddd-4f83-b5ae-5b41a65669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1B6EAC-DE18-4383-9F94-2D6CC771D3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79</Words>
  <Application>Microsoft Office PowerPoint</Application>
  <PresentationFormat>ワイド画面</PresentationFormat>
  <Paragraphs>5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11</vt:i4>
      </vt:variant>
    </vt:vector>
  </HeadingPairs>
  <TitlesOfParts>
    <vt:vector size="21" baseType="lpstr">
      <vt:lpstr>游ゴシック</vt:lpstr>
      <vt:lpstr>游ゴシック Light</vt:lpstr>
      <vt:lpstr>Arial</vt:lpstr>
      <vt:lpstr>Symbol</vt:lpstr>
      <vt:lpstr>Times New Roman</vt:lpstr>
      <vt:lpstr>Univers</vt:lpstr>
      <vt:lpstr>Wingdings</vt:lpstr>
      <vt:lpstr>Office テーマ</vt:lpstr>
      <vt:lpstr>Office Theme</vt:lpstr>
      <vt:lpstr>1_Office Theme</vt:lpstr>
      <vt:lpstr>PowerPoint プレゼンテーション</vt:lpstr>
      <vt:lpstr>PowerPoint プレゼンテーション</vt:lpstr>
      <vt:lpstr>PowerPoint プレゼンテーション</vt:lpstr>
      <vt:lpstr>　　　　　　　　　　脳幹 （上部：視床・視床下部　下部：中脳・橋・延髄）</vt:lpstr>
      <vt:lpstr>　　　　　　　　大脳辺縁系 （帯状回・海馬・海馬傍回・扁桃体・側坐核）</vt:lpstr>
      <vt:lpstr>錐体外路＝錐体路（右下図）以外の神経路 （大脳基底核など）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ﾐﾔｶﾜ ｻﾝﾍﾟｲ 宮川 三平</dc:creator>
  <cp:lastModifiedBy>ﾐﾔｶﾜ ｻﾝﾍﾟｲ 宮川 三平</cp:lastModifiedBy>
  <cp:revision>4</cp:revision>
  <dcterms:created xsi:type="dcterms:W3CDTF">2023-02-16T02:50:42Z</dcterms:created>
  <dcterms:modified xsi:type="dcterms:W3CDTF">2023-04-16T07:05:15Z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0x0101004FC9DE092D8151438BD8CEFCB450D3EE</vt:lpwstr>
  </property>
</Properties>
</file>