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0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6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84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0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85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97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8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7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52BC-24A6-42CF-B598-55E13BA77C98}" type="datetimeFigureOut">
              <a:rPr kumimoji="1" lang="ja-JP" altLang="en-US" smtClean="0"/>
              <a:t>2020/6/9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1EEA-2DB0-43C1-99CD-F50E240A49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"/>
            <a:ext cx="12191999" cy="6857999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148" y="95977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67" y="1094394"/>
            <a:ext cx="6032089" cy="532596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/>
              <a:t>　椎体の圧迫骨折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4" y="1445342"/>
            <a:ext cx="5810866" cy="5206181"/>
          </a:xfr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0073" y="5942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4181" y="232389"/>
            <a:ext cx="11238271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/>
              <a:t>大腿骨骨折（頸部骨折、転子部骨折）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445342"/>
            <a:ext cx="5574890" cy="541265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78" y="1403086"/>
            <a:ext cx="5056239" cy="4940709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7829" y="56550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2948" y="261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7200" dirty="0"/>
              <a:t>大腿骨頸部骨折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1690688"/>
            <a:ext cx="6091084" cy="501982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1690688"/>
            <a:ext cx="5717458" cy="5019828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5397" y="890399"/>
            <a:ext cx="392409" cy="3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" y="0"/>
            <a:ext cx="12118257" cy="6858000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400" y="48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46" y="-73742"/>
            <a:ext cx="5867400" cy="696123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2"/>
            <a:ext cx="5973096" cy="6931742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2184" y="45454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6827" y="1442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</Words>
  <Application>Microsoft Office PowerPoint</Application>
  <PresentationFormat>ワイド画面</PresentationFormat>
  <Paragraphs>3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　椎体の圧迫骨折</vt:lpstr>
      <vt:lpstr>大腿骨骨折（頸部骨折、転子部骨折）</vt:lpstr>
      <vt:lpstr>大腿骨頸部骨折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miyakawa</dc:creator>
  <cp:lastModifiedBy>宮川 三平</cp:lastModifiedBy>
  <cp:revision>8</cp:revision>
  <dcterms:created xsi:type="dcterms:W3CDTF">2018-05-20T04:44:07Z</dcterms:created>
  <dcterms:modified xsi:type="dcterms:W3CDTF">2020-06-09T04:27:27Z</dcterms:modified>
</cp:coreProperties>
</file>