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notesMasterIdLst>
    <p:notesMasterId r:id="rId6"/>
  </p:notesMasterIdLst>
  <p:sldIdLst>
    <p:sldId id="256" r:id="rId2"/>
    <p:sldId id="257" r:id="rId3"/>
    <p:sldId id="259" r:id="rId4"/>
    <p:sldId id="258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9" autoAdjust="0"/>
    <p:restoredTop sz="92229" autoAdjust="0"/>
  </p:normalViewPr>
  <p:slideViewPr>
    <p:cSldViewPr snapToGrid="0">
      <p:cViewPr varScale="1">
        <p:scale>
          <a:sx n="90" d="100"/>
          <a:sy n="90" d="100"/>
        </p:scale>
        <p:origin x="174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27C1F-6674-4685-B0EC-57ADE01D8A8B}" type="datetimeFigureOut">
              <a:rPr kumimoji="1" lang="ja-JP" altLang="en-US" smtClean="0"/>
              <a:t>2020/5/9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550AB3-8B04-47AF-9DD5-AF148196EC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2788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8499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766CDCF6-2653-450D-AADA-87D34209B245}" type="slidenum">
              <a:rPr lang="ja-JP" altLang="en-US" smtClean="0">
                <a:latin typeface="Tahoma" panose="020B0604030504040204" pitchFamily="34" charset="0"/>
              </a:rPr>
              <a:pPr>
                <a:spcBef>
                  <a:spcPct val="0"/>
                </a:spcBef>
              </a:pPr>
              <a:t>3</a:t>
            </a:fld>
            <a:endParaRPr lang="ja-JP" altLang="en-US" smtClean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073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5/9/2020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5/9/2020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kumimoji="1"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umimoji="1"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umimoji="1"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umimoji="1"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umimoji="1"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umimoji="1"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umimoji="1"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umimoji="1"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umimoji="1"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2181735" y="2582897"/>
            <a:ext cx="9875520" cy="1356360"/>
          </a:xfrm>
        </p:spPr>
        <p:txBody>
          <a:bodyPr>
            <a:noAutofit/>
          </a:bodyPr>
          <a:lstStyle/>
          <a:p>
            <a:r>
              <a:rPr kumimoji="1" lang="ja-JP" altLang="en-US" sz="9600" b="1" dirty="0" smtClean="0">
                <a:solidFill>
                  <a:schemeClr val="tx1"/>
                </a:solidFill>
              </a:rPr>
              <a:t>神経系の発達</a:t>
            </a:r>
            <a:endParaRPr kumimoji="1" lang="ja-JP" altLang="en-US" sz="9600" b="1" dirty="0">
              <a:solidFill>
                <a:schemeClr val="tx1"/>
              </a:solidFill>
            </a:endParaRPr>
          </a:p>
        </p:txBody>
      </p:sp>
      <p:pic>
        <p:nvPicPr>
          <p:cNvPr id="2" name="神経系の発達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59549" y="455782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30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8762" y="138896"/>
            <a:ext cx="11533238" cy="1356360"/>
          </a:xfrm>
        </p:spPr>
        <p:txBody>
          <a:bodyPr>
            <a:normAutofit fontScale="90000"/>
          </a:bodyPr>
          <a:lstStyle/>
          <a:p>
            <a:r>
              <a:rPr lang="ja-JP" altLang="en-US" sz="8000" b="1" dirty="0" smtClean="0">
                <a:solidFill>
                  <a:schemeClr val="tx1"/>
                </a:solidFill>
              </a:rPr>
              <a:t>大脳の髄鞘化　</a:t>
            </a:r>
            <a:r>
              <a:rPr lang="ja-JP" altLang="en-US" sz="4800" b="1" dirty="0" smtClean="0">
                <a:solidFill>
                  <a:schemeClr val="tx1"/>
                </a:solidFill>
              </a:rPr>
              <a:t>前頭前野</a:t>
            </a:r>
            <a:r>
              <a:rPr lang="en-US" altLang="ja-JP" sz="4800" b="1" dirty="0" smtClean="0">
                <a:solidFill>
                  <a:schemeClr val="tx1"/>
                </a:solidFill>
              </a:rPr>
              <a:t>2</a:t>
            </a:r>
            <a:r>
              <a:rPr lang="ja-JP" altLang="en-US" sz="4800" b="1" dirty="0" smtClean="0">
                <a:solidFill>
                  <a:schemeClr val="tx1"/>
                </a:solidFill>
              </a:rPr>
              <a:t>歳～</a:t>
            </a:r>
            <a:r>
              <a:rPr lang="en-US" altLang="ja-JP" sz="4800" b="1" dirty="0" smtClean="0">
                <a:solidFill>
                  <a:schemeClr val="tx1"/>
                </a:solidFill>
              </a:rPr>
              <a:t>5</a:t>
            </a:r>
            <a:r>
              <a:rPr lang="ja-JP" altLang="en-US" sz="4800" b="1" dirty="0" smtClean="0">
                <a:solidFill>
                  <a:schemeClr val="tx1"/>
                </a:solidFill>
              </a:rPr>
              <a:t>歳</a:t>
            </a:r>
            <a:endParaRPr kumimoji="1" lang="ja-JP" altLang="en-US" sz="4800" b="1" dirty="0">
              <a:solidFill>
                <a:schemeClr val="tx1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24" y="1356360"/>
            <a:ext cx="11099822" cy="4584708"/>
          </a:xfrm>
          <a:prstGeom prst="rect">
            <a:avLst/>
          </a:prstGeom>
        </p:spPr>
      </p:pic>
      <p:pic>
        <p:nvPicPr>
          <p:cNvPr id="5" name="大脳の髄鞘化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74758" y="529678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29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図 1" descr="シナプス数の年齢による変化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4" y="233916"/>
            <a:ext cx="12192000" cy="6858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7676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シナプス形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18028" y="415378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187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5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1050401" y="492696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6000" b="1" dirty="0" smtClean="0">
                <a:solidFill>
                  <a:schemeClr val="tx1"/>
                </a:solidFill>
              </a:rPr>
              <a:t>大脳の発達</a:t>
            </a:r>
            <a:endParaRPr kumimoji="1" lang="ja-JP" altLang="en-US" sz="6000" b="1" dirty="0">
              <a:solidFill>
                <a:schemeClr val="tx1"/>
              </a:solidFill>
            </a:endParaRP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281842" y="1675436"/>
            <a:ext cx="11597833" cy="4232477"/>
          </a:xfrm>
        </p:spPr>
        <p:txBody>
          <a:bodyPr>
            <a:noAutofit/>
          </a:bodyPr>
          <a:lstStyle/>
          <a:p>
            <a:r>
              <a:rPr kumimoji="1" lang="ja-JP" altLang="en-US" sz="2800" b="1" dirty="0" smtClean="0">
                <a:solidFill>
                  <a:schemeClr val="tx1"/>
                </a:solidFill>
              </a:rPr>
              <a:t>大脳の髄鞘化：命にかかわる場所は、早く完成</a:t>
            </a:r>
            <a:endParaRPr kumimoji="1" lang="en-US" altLang="ja-JP" sz="2800" b="1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ja-JP" altLang="en-US" sz="2800" b="1" dirty="0">
                <a:solidFill>
                  <a:schemeClr val="tx1"/>
                </a:solidFill>
              </a:rPr>
              <a:t>　</a:t>
            </a:r>
            <a:r>
              <a:rPr lang="ja-JP" altLang="en-US" sz="2800" b="1" dirty="0" smtClean="0">
                <a:solidFill>
                  <a:schemeClr val="tx1"/>
                </a:solidFill>
              </a:rPr>
              <a:t>　　　　　　</a:t>
            </a:r>
            <a:r>
              <a:rPr kumimoji="1" lang="ja-JP" altLang="en-US" sz="2800" b="1" dirty="0" smtClean="0">
                <a:solidFill>
                  <a:schemeClr val="tx1"/>
                </a:solidFill>
              </a:rPr>
              <a:t>生命に関わる脊髄・脳幹：出生前から</a:t>
            </a:r>
            <a:endParaRPr kumimoji="1" lang="en-US" altLang="ja-JP" sz="2800" b="1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ja-JP" altLang="en-US" sz="2800" b="1" dirty="0">
                <a:solidFill>
                  <a:schemeClr val="tx1"/>
                </a:solidFill>
              </a:rPr>
              <a:t>　</a:t>
            </a:r>
            <a:r>
              <a:rPr lang="ja-JP" altLang="en-US" sz="2800" b="1" dirty="0" smtClean="0">
                <a:solidFill>
                  <a:schemeClr val="tx1"/>
                </a:solidFill>
              </a:rPr>
              <a:t>　　　　　　前頭前野（認知脳）：２～</a:t>
            </a:r>
            <a:r>
              <a:rPr lang="en-US" altLang="ja-JP" sz="2800" b="1" dirty="0" smtClean="0">
                <a:solidFill>
                  <a:schemeClr val="tx1"/>
                </a:solidFill>
              </a:rPr>
              <a:t>5</a:t>
            </a:r>
            <a:r>
              <a:rPr lang="ja-JP" altLang="en-US" sz="2800" b="1" dirty="0" smtClean="0">
                <a:solidFill>
                  <a:schemeClr val="tx1"/>
                </a:solidFill>
              </a:rPr>
              <a:t>歳⇒</a:t>
            </a:r>
            <a:r>
              <a:rPr lang="en-US" altLang="ja-JP" sz="2800" b="1" dirty="0" smtClean="0">
                <a:solidFill>
                  <a:schemeClr val="tx1"/>
                </a:solidFill>
              </a:rPr>
              <a:t>60</a:t>
            </a:r>
            <a:r>
              <a:rPr lang="ja-JP" altLang="en-US" sz="2800" b="1" dirty="0" smtClean="0">
                <a:solidFill>
                  <a:schemeClr val="tx1"/>
                </a:solidFill>
              </a:rPr>
              <a:t>歳頃まで</a:t>
            </a:r>
            <a:endParaRPr lang="en-US" altLang="ja-JP" sz="2800" b="1" dirty="0" smtClean="0">
              <a:solidFill>
                <a:schemeClr val="tx1"/>
              </a:solidFill>
            </a:endParaRPr>
          </a:p>
          <a:p>
            <a:endParaRPr kumimoji="1" lang="en-US" altLang="ja-JP" sz="2800" b="1" dirty="0">
              <a:solidFill>
                <a:schemeClr val="tx1"/>
              </a:solidFill>
            </a:endParaRPr>
          </a:p>
          <a:p>
            <a:r>
              <a:rPr lang="ja-JP" altLang="en-US" sz="2800" b="1" dirty="0" smtClean="0">
                <a:solidFill>
                  <a:schemeClr val="tx1"/>
                </a:solidFill>
              </a:rPr>
              <a:t>大脳のシナプス形成（数）：３つ子の魂百まで？</a:t>
            </a:r>
            <a:endParaRPr lang="en-US" altLang="ja-JP" sz="2800" b="1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ja-JP" altLang="en-US" sz="2800" b="1" dirty="0" smtClean="0">
                <a:solidFill>
                  <a:schemeClr val="tx1"/>
                </a:solidFill>
              </a:rPr>
              <a:t>　後頭（</a:t>
            </a:r>
            <a:r>
              <a:rPr lang="ja-JP" altLang="en-US" sz="2800" b="1" smtClean="0">
                <a:solidFill>
                  <a:schemeClr val="tx1"/>
                </a:solidFill>
              </a:rPr>
              <a:t>視覚野）：</a:t>
            </a:r>
            <a:r>
              <a:rPr lang="ja-JP" altLang="en-US" sz="2800" b="1" dirty="0" smtClean="0">
                <a:solidFill>
                  <a:schemeClr val="tx1"/>
                </a:solidFill>
              </a:rPr>
              <a:t>出生後急速に増加（８～</a:t>
            </a:r>
            <a:r>
              <a:rPr lang="en-US" altLang="ja-JP" sz="2800" b="1" dirty="0" smtClean="0">
                <a:solidFill>
                  <a:schemeClr val="tx1"/>
                </a:solidFill>
              </a:rPr>
              <a:t>15</a:t>
            </a:r>
            <a:r>
              <a:rPr lang="ja-JP" altLang="en-US" sz="2800" b="1" dirty="0" smtClean="0">
                <a:solidFill>
                  <a:schemeClr val="tx1"/>
                </a:solidFill>
              </a:rPr>
              <a:t>か月で最大）その後減少</a:t>
            </a:r>
            <a:endParaRPr lang="en-US" altLang="ja-JP" sz="2800" b="1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kumimoji="1" lang="ja-JP" altLang="en-US" sz="2800" b="1" dirty="0">
                <a:solidFill>
                  <a:schemeClr val="tx1"/>
                </a:solidFill>
              </a:rPr>
              <a:t>　</a:t>
            </a:r>
            <a:r>
              <a:rPr kumimoji="1" lang="ja-JP" altLang="en-US" sz="2800" b="1" dirty="0" smtClean="0">
                <a:solidFill>
                  <a:schemeClr val="tx1"/>
                </a:solidFill>
              </a:rPr>
              <a:t>前頭前野（認知脳）：幼児期で最大　その後減少</a:t>
            </a:r>
            <a:endParaRPr kumimoji="1" lang="ja-JP" altLang="en-US" sz="2800" b="1" dirty="0">
              <a:solidFill>
                <a:schemeClr val="tx1"/>
              </a:solidFill>
            </a:endParaRPr>
          </a:p>
        </p:txBody>
      </p:sp>
      <p:pic>
        <p:nvPicPr>
          <p:cNvPr id="2" name="大脳の発達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99791" y="617397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6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基礎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TM03457444[[fn=基礎]]</Template>
  <TotalTime>41</TotalTime>
  <Words>125</Words>
  <Application>Microsoft Office PowerPoint</Application>
  <PresentationFormat>ワイド画面</PresentationFormat>
  <Paragraphs>11</Paragraphs>
  <Slides>4</Slides>
  <Notes>1</Notes>
  <HiddenSlides>0</HiddenSlides>
  <MMClips>4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10" baseType="lpstr">
      <vt:lpstr>ＭＳ Ｐゴシック</vt:lpstr>
      <vt:lpstr>ＭＳ ゴシック</vt:lpstr>
      <vt:lpstr>Calibri</vt:lpstr>
      <vt:lpstr>Corbel</vt:lpstr>
      <vt:lpstr>Tahoma</vt:lpstr>
      <vt:lpstr>基礎</vt:lpstr>
      <vt:lpstr>神経系の発達</vt:lpstr>
      <vt:lpstr>大脳の髄鞘化　前頭前野2歳～5歳</vt:lpstr>
      <vt:lpstr>PowerPoint プレゼンテーション</vt:lpstr>
      <vt:lpstr>大脳の発達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神経系の発達</dc:title>
  <dc:creator>miyakawa</dc:creator>
  <cp:lastModifiedBy>宮川 三平</cp:lastModifiedBy>
  <cp:revision>6</cp:revision>
  <dcterms:created xsi:type="dcterms:W3CDTF">2018-05-03T23:22:34Z</dcterms:created>
  <dcterms:modified xsi:type="dcterms:W3CDTF">2020-05-09T04:28:12Z</dcterms:modified>
</cp:coreProperties>
</file>