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3" r:id="rId6"/>
  </p:sldMasterIdLst>
  <p:sldIdLst>
    <p:sldId id="257" r:id="rId7"/>
    <p:sldId id="258" r:id="rId8"/>
    <p:sldId id="256" r:id="rId9"/>
    <p:sldId id="259" r:id="rId10"/>
    <p:sldId id="260" r:id="rId11"/>
    <p:sldId id="266" r:id="rId12"/>
    <p:sldId id="267" r:id="rId13"/>
    <p:sldId id="261" r:id="rId14"/>
    <p:sldId id="263" r:id="rId15"/>
    <p:sldId id="264" r:id="rId16"/>
    <p:sldId id="265" r:id="rId1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8A2F7F-82C5-437B-8877-2E3B77D599D1}" v="1" dt="2023-02-16T04:27:19.7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85" autoAdjust="0"/>
    <p:restoredTop sz="94660"/>
  </p:normalViewPr>
  <p:slideViewPr>
    <p:cSldViewPr snapToGrid="0">
      <p:cViewPr varScale="1">
        <p:scale>
          <a:sx n="88" d="100"/>
          <a:sy n="88" d="100"/>
        </p:scale>
        <p:origin x="33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81A001-CA80-E5EF-CD6B-4BAF060334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0997E55-4EB3-929B-F335-C3238AE01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7389A22-84E0-A567-79DA-CE0D663FA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805C-D77B-4584-8F7E-65EA56385FF9}" type="datetimeFigureOut">
              <a:rPr kumimoji="1" lang="ja-JP" altLang="en-US" smtClean="0"/>
              <a:t>2023/4/16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9FB8CC0-6C95-14E5-67EF-DEDF59CE0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2241EC4-B8BF-ACE0-F5C5-1CE245606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1121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3DE1C1-7DC2-CEDE-80EE-01768BF58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D7744C4-D491-89B5-FD61-E9B0AF14D7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6D6F21E-01A5-B97C-8B49-F16C4CBDE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805C-D77B-4584-8F7E-65EA56385FF9}" type="datetimeFigureOut">
              <a:rPr kumimoji="1" lang="ja-JP" altLang="en-US" smtClean="0"/>
              <a:t>2023/4/16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DA18597-67DF-E210-FC7F-3299E05E0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8598F5F-701B-30CD-AFD2-F0C60C824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4662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A9C39E4-185B-855C-8E51-E556589588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976994F-96DC-2FE3-15D1-3EBB6089EB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BB182E6-AB49-619C-4C80-C18D07A82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805C-D77B-4584-8F7E-65EA56385FF9}" type="datetimeFigureOut">
              <a:rPr kumimoji="1" lang="ja-JP" altLang="en-US" smtClean="0"/>
              <a:t>2023/4/16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82C192E-2ACE-27C8-6ACF-7A0A01623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5D9EB2C-28F6-B52E-6783-C83B10934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50449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41867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50981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477354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52014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53737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40479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47819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8635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40F7F17-34F4-59D1-991B-1A436DF6B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2667333-DF3C-1E56-D964-183DCAF650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131F06C-1C2B-EBF6-BD60-C5E9890AB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805C-D77B-4584-8F7E-65EA56385FF9}" type="datetimeFigureOut">
              <a:rPr kumimoji="1" lang="ja-JP" altLang="en-US" smtClean="0"/>
              <a:t>2023/4/16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A515B87-D7AE-38BD-3402-2828983FD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6F33D4E-127A-678A-70A4-F4A26610D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74066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59269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2760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86297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56940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82962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64285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34196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18847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989217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3151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CCE0BF-AB78-396B-39C2-7755BABA4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C761B86-75D9-349A-AC01-EDCE1900A4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BFC007-1250-15FE-BA76-03D630CB4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805C-D77B-4584-8F7E-65EA56385FF9}" type="datetimeFigureOut">
              <a:rPr kumimoji="1" lang="ja-JP" altLang="en-US" smtClean="0"/>
              <a:t>2023/4/16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E07C7E4-C1CA-43F2-B22B-69190C019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F1F5BB-E0D7-9661-6627-1835C0B81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41900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18490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02796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76078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752058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58304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11909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8BE317-67FD-BE38-3ADF-794EDE206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8C5539F-13EC-082D-38ED-BE135ECAB3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57A90BB-02C8-6355-9AE4-9582C64CC2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157EE9A-4ADD-9883-3278-D21D5811D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805C-D77B-4584-8F7E-65EA56385FF9}" type="datetimeFigureOut">
              <a:rPr kumimoji="1" lang="ja-JP" altLang="en-US" smtClean="0"/>
              <a:t>2023/4/16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8C58341-397F-6177-B6BA-6C294554B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E4B8A5C-C510-DA65-3C92-4ADEA67EF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1016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327FEA8-6ACD-C168-54EE-EBCFC5B3F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B558D2B-E560-A369-04AD-B44E7B064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4FA4AF6-1071-CB62-29BB-20962BDBA2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FA9DC4C-DB72-FFEF-DCB6-4674C46D57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D925DB7-B18B-EDDA-4F6C-A881AF8620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6CDE116-00D9-E678-221F-E6CA9C2FA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805C-D77B-4584-8F7E-65EA56385FF9}" type="datetimeFigureOut">
              <a:rPr kumimoji="1" lang="ja-JP" altLang="en-US" smtClean="0"/>
              <a:t>2023/4/16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C722BA4-0385-A8A5-1451-1943FE77C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0480512-E46A-E1C8-B6ED-16DD7C10A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7575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8D5B6E-D0E7-C726-3660-5D41E92FB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EB78226-7F37-9A7D-91E0-371171DA3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805C-D77B-4584-8F7E-65EA56385FF9}" type="datetimeFigureOut">
              <a:rPr kumimoji="1" lang="ja-JP" altLang="en-US" smtClean="0"/>
              <a:t>2023/4/16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B07B57F-273B-2061-D8A6-AB80A3E0D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566FF33-7B71-D015-F197-1DF0C91E0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6328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95E37B0-5A85-AAB0-7D38-CBD4C1144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805C-D77B-4584-8F7E-65EA56385FF9}" type="datetimeFigureOut">
              <a:rPr kumimoji="1" lang="ja-JP" altLang="en-US" smtClean="0"/>
              <a:t>2023/4/16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AF8F9D8-B201-CFDE-6FE7-DD1328DCC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0BC96B9-2E4C-CB6E-6D0B-472053674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0639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EC058D-DFBD-4C41-80D5-BEB2DFCD4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F8F03E0-E7C3-DBAA-5F85-5BC7011A17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53EB615-97F1-B640-55C2-87C3BEDF1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B325300-ACA3-E61A-C16E-81C482DE4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805C-D77B-4584-8F7E-65EA56385FF9}" type="datetimeFigureOut">
              <a:rPr kumimoji="1" lang="ja-JP" altLang="en-US" smtClean="0"/>
              <a:t>2023/4/16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889BD28-850A-AFD7-DA1F-51D1A6749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999634B-9CE7-BF96-8B45-898DD002B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9474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C307300-E977-7A05-7F69-F8B86A32B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DB3DDE0-9737-9B30-A67B-8117D8841A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75ABC4B-2CDB-37E4-13B8-BBB7862EC2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E7F931D-5FB5-5786-3407-E2125BD67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805C-D77B-4584-8F7E-65EA56385FF9}" type="datetimeFigureOut">
              <a:rPr kumimoji="1" lang="ja-JP" altLang="en-US" smtClean="0"/>
              <a:t>2023/4/16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76F2C69-BF62-1852-3828-0406239A5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7B34577-E145-02C2-29ED-B3A0F0982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6334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E67EE5B-32C1-FF11-21E7-064CBCC7D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14056B5-6740-BB70-46D3-A377240A9B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85B09D9-9422-F83F-8DF8-254B49BCEF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8805C-D77B-4584-8F7E-65EA56385FF9}" type="datetimeFigureOut">
              <a:rPr kumimoji="1" lang="ja-JP" altLang="en-US" smtClean="0"/>
              <a:t>2023/4/16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7576112-69CD-C983-388B-78837CDC77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37088B0-FD36-64FC-A120-E9927DCB6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B6CEFA-2E89-4667-90A1-EF9F9B81ED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8021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lang="ja-JP" sz="6000" b="1" strike="noStrike" cap="all" spc="-1">
                <a:solidFill>
                  <a:srgbClr val="000000"/>
                </a:solidFill>
                <a:latin typeface="Univers"/>
              </a:rPr>
              <a:t>Click to edit Master title style</a:t>
            </a:r>
            <a:endParaRPr lang="ja-JP" sz="6000" b="0" strike="noStrike" spc="-1">
              <a:solidFill>
                <a:srgbClr val="000000"/>
              </a:solidFill>
              <a:latin typeface="Univers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DD9E311E-4A7C-4291-9965-516F9DBB3D1E}" type="datetime">
              <a:rPr lang="en-US" sz="1200" b="1" strike="noStrike" cap="all" spc="97">
                <a:solidFill>
                  <a:srgbClr val="8B8B8B"/>
                </a:solidFill>
                <a:latin typeface="Univers"/>
              </a:rPr>
              <a:t>4/16/2023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495F399C-A9AE-470C-ABEA-C851B5873D7C}" type="slidenum">
              <a:rPr lang="en-US" sz="1200" b="1" strike="noStrike" cap="all" spc="97">
                <a:solidFill>
                  <a:srgbClr val="8B8B8B"/>
                </a:solidFill>
                <a:latin typeface="Univers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" name="Line 5"/>
          <p:cNvSpPr/>
          <p:nvPr/>
        </p:nvSpPr>
        <p:spPr>
          <a:xfrm>
            <a:off x="715680" y="1113840"/>
            <a:ext cx="0" cy="5735520"/>
          </a:xfrm>
          <a:prstGeom prst="line">
            <a:avLst/>
          </a:prstGeom>
          <a:ln w="25560">
            <a:solidFill>
              <a:srgbClr val="243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" name="PlaceHolder 6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ja-JP" sz="2800" b="0" strike="noStrike" spc="-1">
                <a:solidFill>
                  <a:srgbClr val="000000"/>
                </a:solidFill>
                <a:latin typeface="Univers"/>
              </a:rPr>
              <a:t>アウトラインテキストの書式を編集するにはクリックします。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ja-JP" sz="2000" b="0" strike="noStrike" spc="-1">
                <a:solidFill>
                  <a:srgbClr val="000000"/>
                </a:solidFill>
                <a:latin typeface="Univers"/>
              </a:rPr>
              <a:t>2レベル目のアウトライン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ja-JP" sz="1800" b="0" strike="noStrike" spc="-1">
                <a:solidFill>
                  <a:srgbClr val="000000"/>
                </a:solidFill>
                <a:latin typeface="Univers"/>
              </a:rPr>
              <a:t>3レベル目のアウトライン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ja-JP" sz="1800" b="0" strike="noStrike" spc="-1">
                <a:solidFill>
                  <a:srgbClr val="000000"/>
                </a:solidFill>
                <a:latin typeface="Univers"/>
              </a:rPr>
              <a:t>4レベル目のアウトライン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ja-JP" sz="2000" b="0" strike="noStrike" spc="-1">
                <a:solidFill>
                  <a:srgbClr val="000000"/>
                </a:solidFill>
                <a:latin typeface="Univers"/>
              </a:rPr>
              <a:t>5レベル目のアウトライン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ja-JP" sz="2000" b="0" strike="noStrike" spc="-1">
                <a:solidFill>
                  <a:srgbClr val="000000"/>
                </a:solidFill>
                <a:latin typeface="Univers"/>
              </a:rPr>
              <a:t>6レベル目のアウトライン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ja-JP" sz="2000" b="0" strike="noStrike" spc="-1">
                <a:solidFill>
                  <a:srgbClr val="000000"/>
                </a:solidFill>
                <a:latin typeface="Univers"/>
              </a:rPr>
              <a:t>7レベル目のアウトライン</a:t>
            </a:r>
          </a:p>
        </p:txBody>
      </p:sp>
    </p:spTree>
    <p:extLst>
      <p:ext uri="{BB962C8B-B14F-4D97-AF65-F5344CB8AC3E}">
        <p14:creationId xmlns:p14="http://schemas.microsoft.com/office/powerpoint/2010/main" val="2226766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80AAD38B-8088-4D82-BE79-CAFFB8A4801D}" type="datetime">
              <a:rPr lang="en-US" sz="1200" b="1" strike="noStrike" cap="all" spc="97">
                <a:solidFill>
                  <a:srgbClr val="8B8B8B"/>
                </a:solidFill>
                <a:latin typeface="Univers"/>
              </a:rPr>
              <a:t>4/16/2023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ACC0015B-E4E7-42BF-A516-90025CA97A93}" type="slidenum">
              <a:rPr lang="en-US" sz="1200" b="1" strike="noStrike" cap="all" spc="97">
                <a:solidFill>
                  <a:srgbClr val="8B8B8B"/>
                </a:solidFill>
                <a:latin typeface="Univers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5" name="Line 4"/>
          <p:cNvSpPr/>
          <p:nvPr/>
        </p:nvSpPr>
        <p:spPr>
          <a:xfrm>
            <a:off x="715680" y="356760"/>
            <a:ext cx="0" cy="6492600"/>
          </a:xfrm>
          <a:prstGeom prst="line">
            <a:avLst/>
          </a:prstGeom>
          <a:ln w="25560">
            <a:solidFill>
              <a:srgbClr val="243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6" name="PlaceHolder 5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ja-JP" sz="1800" b="0" strike="noStrike" spc="-1">
                <a:solidFill>
                  <a:srgbClr val="000000"/>
                </a:solidFill>
                <a:latin typeface="Univers"/>
              </a:rPr>
              <a:t>タイトルテキストの書式を編集するにはクリックします。</a:t>
            </a:r>
          </a:p>
        </p:txBody>
      </p:sp>
      <p:sp>
        <p:nvSpPr>
          <p:cNvPr id="47" name="PlaceHolder 6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ja-JP" sz="2800" b="0" strike="noStrike" spc="-1">
                <a:solidFill>
                  <a:srgbClr val="000000"/>
                </a:solidFill>
                <a:latin typeface="Univers"/>
              </a:rPr>
              <a:t>アウトラインテキストの書式を編集するにはクリックします。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ja-JP" sz="2000" b="0" strike="noStrike" spc="-1">
                <a:solidFill>
                  <a:srgbClr val="000000"/>
                </a:solidFill>
                <a:latin typeface="Univers"/>
              </a:rPr>
              <a:t>2レベル目のアウトライン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ja-JP" sz="1800" b="0" strike="noStrike" spc="-1">
                <a:solidFill>
                  <a:srgbClr val="000000"/>
                </a:solidFill>
                <a:latin typeface="Univers"/>
              </a:rPr>
              <a:t>3レベル目のアウトライン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ja-JP" sz="1800" b="0" strike="noStrike" spc="-1">
                <a:solidFill>
                  <a:srgbClr val="000000"/>
                </a:solidFill>
                <a:latin typeface="Univers"/>
              </a:rPr>
              <a:t>4レベル目のアウトライン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ja-JP" sz="2000" b="0" strike="noStrike" spc="-1">
                <a:solidFill>
                  <a:srgbClr val="000000"/>
                </a:solidFill>
                <a:latin typeface="Univers"/>
              </a:rPr>
              <a:t>5レベル目のアウトライン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ja-JP" sz="2000" b="0" strike="noStrike" spc="-1">
                <a:solidFill>
                  <a:srgbClr val="000000"/>
                </a:solidFill>
                <a:latin typeface="Univers"/>
              </a:rPr>
              <a:t>6レベル目のアウトライン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ja-JP" sz="2000" b="0" strike="noStrike" spc="-1">
                <a:solidFill>
                  <a:srgbClr val="000000"/>
                </a:solidFill>
                <a:latin typeface="Univers"/>
              </a:rPr>
              <a:t>7レベル目のアウトライン</a:t>
            </a:r>
          </a:p>
        </p:txBody>
      </p:sp>
    </p:spTree>
    <p:extLst>
      <p:ext uri="{BB962C8B-B14F-4D97-AF65-F5344CB8AC3E}">
        <p14:creationId xmlns:p14="http://schemas.microsoft.com/office/powerpoint/2010/main" val="3953981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CustomShape 1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gradFill rotWithShape="0">
            <a:gsLst>
              <a:gs pos="0">
                <a:srgbClr val="243FFF"/>
              </a:gs>
              <a:gs pos="100000">
                <a:srgbClr val="FF9022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7" name="TextShape 2"/>
          <p:cNvSpPr txBox="1"/>
          <p:nvPr/>
        </p:nvSpPr>
        <p:spPr>
          <a:xfrm>
            <a:off x="92520" y="1209240"/>
            <a:ext cx="11985120" cy="233676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7200" b="1" i="0" u="none" strike="noStrike" kern="1200" cap="all" spc="-1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nivers"/>
              </a:rPr>
              <a:t>人体の構造と機能及び疾病</a:t>
            </a:r>
            <a:endParaRPr kumimoji="1" lang="ja-JP" altLang="en-US" sz="72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nivers"/>
            </a:endParaRPr>
          </a:p>
        </p:txBody>
      </p:sp>
      <p:sp>
        <p:nvSpPr>
          <p:cNvPr id="208" name="TextShape 3"/>
          <p:cNvSpPr txBox="1"/>
          <p:nvPr/>
        </p:nvSpPr>
        <p:spPr>
          <a:xfrm>
            <a:off x="1521720" y="3738368"/>
            <a:ext cx="9147600" cy="13240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32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09" name="CustomShape 4"/>
          <p:cNvSpPr/>
          <p:nvPr/>
        </p:nvSpPr>
        <p:spPr>
          <a:xfrm>
            <a:off x="1261800" y="2383200"/>
            <a:ext cx="151200" cy="151200"/>
          </a:xfrm>
          <a:custGeom>
            <a:avLst/>
            <a:gdLst/>
            <a:ahLst/>
            <a:cxnLst/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chemeClr val="bg1"/>
          </a:solidFill>
          <a:ln w="72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0" name="CustomShape 5"/>
          <p:cNvSpPr/>
          <p:nvPr/>
        </p:nvSpPr>
        <p:spPr>
          <a:xfrm>
            <a:off x="10724400" y="2265480"/>
            <a:ext cx="138600" cy="138600"/>
          </a:xfrm>
          <a:custGeom>
            <a:avLst/>
            <a:gdLst/>
            <a:ahLst/>
            <a:cxnLst/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72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1" name="CustomShape 6"/>
          <p:cNvSpPr/>
          <p:nvPr/>
        </p:nvSpPr>
        <p:spPr>
          <a:xfrm>
            <a:off x="11025000" y="2537280"/>
            <a:ext cx="127440" cy="127440"/>
          </a:xfrm>
          <a:custGeom>
            <a:avLst/>
            <a:gdLst/>
            <a:ahLst/>
            <a:cxnLst/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72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2" name="CustomShape 7"/>
          <p:cNvSpPr/>
          <p:nvPr/>
        </p:nvSpPr>
        <p:spPr>
          <a:xfrm>
            <a:off x="1064160" y="2832840"/>
            <a:ext cx="95400" cy="95400"/>
          </a:xfrm>
          <a:custGeom>
            <a:avLst/>
            <a:gdLst/>
            <a:ahLst/>
            <a:cxnLst/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3" name="CustomShape 8"/>
          <p:cNvSpPr/>
          <p:nvPr/>
        </p:nvSpPr>
        <p:spPr>
          <a:xfrm>
            <a:off x="10772280" y="2804040"/>
            <a:ext cx="90720" cy="90720"/>
          </a:xfrm>
          <a:custGeom>
            <a:avLst/>
            <a:gdLst/>
            <a:ahLst/>
            <a:cxnLst/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4" name="CustomShape 9"/>
          <p:cNvSpPr/>
          <p:nvPr/>
        </p:nvSpPr>
        <p:spPr>
          <a:xfrm>
            <a:off x="1413360" y="3242520"/>
            <a:ext cx="108360" cy="108360"/>
          </a:xfrm>
          <a:custGeom>
            <a:avLst/>
            <a:gdLst/>
            <a:ahLst/>
            <a:cxnLst/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5" name="Line 10"/>
          <p:cNvSpPr/>
          <p:nvPr/>
        </p:nvSpPr>
        <p:spPr>
          <a:xfrm>
            <a:off x="0" y="5831640"/>
            <a:ext cx="12188880" cy="0"/>
          </a:xfrm>
          <a:prstGeom prst="line">
            <a:avLst/>
          </a:prstGeom>
          <a:ln w="25560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41398" y="373836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図 2"/>
          <p:cNvPicPr/>
          <p:nvPr/>
        </p:nvPicPr>
        <p:blipFill>
          <a:blip r:embed="rId4"/>
          <a:stretch/>
        </p:blipFill>
        <p:spPr>
          <a:xfrm>
            <a:off x="0" y="248108"/>
            <a:ext cx="12184560" cy="6847560"/>
          </a:xfrm>
          <a:prstGeom prst="rect">
            <a:avLst/>
          </a:prstGeom>
          <a:ln>
            <a:noFill/>
          </a:ln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24904" y="359274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0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図 2"/>
          <p:cNvPicPr/>
          <p:nvPr/>
        </p:nvPicPr>
        <p:blipFill>
          <a:blip r:embed="rId4"/>
          <a:stretch/>
        </p:blipFill>
        <p:spPr>
          <a:xfrm>
            <a:off x="750150" y="3240"/>
            <a:ext cx="12162600" cy="6854760"/>
          </a:xfrm>
          <a:prstGeom prst="rect">
            <a:avLst/>
          </a:prstGeom>
          <a:ln>
            <a:noFill/>
          </a:ln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00491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8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図 2"/>
          <p:cNvPicPr/>
          <p:nvPr/>
        </p:nvPicPr>
        <p:blipFill>
          <a:blip r:embed="rId4"/>
          <a:stretch/>
        </p:blipFill>
        <p:spPr>
          <a:xfrm>
            <a:off x="0" y="1440"/>
            <a:ext cx="12184560" cy="6847560"/>
          </a:xfrm>
          <a:prstGeom prst="rect">
            <a:avLst/>
          </a:prstGeom>
          <a:ln>
            <a:noFill/>
          </a:ln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24904" y="427853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神経系の区分">
            <a:extLst>
              <a:ext uri="{FF2B5EF4-FFF2-40B4-BE49-F238E27FC236}">
                <a16:creationId xmlns:a16="http://schemas.microsoft.com/office/drawing/2014/main" id="{CFBF6073-A8A2-8A90-2844-3DE432045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87" y="213360"/>
            <a:ext cx="11931445" cy="6054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C2C7BDE-219A-B245-366C-E3E6576BD2EB}"/>
              </a:ext>
            </a:extLst>
          </p:cNvPr>
          <p:cNvSpPr txBox="1"/>
          <p:nvPr/>
        </p:nvSpPr>
        <p:spPr>
          <a:xfrm>
            <a:off x="6712974" y="637836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https://www.kango-roo.com/learning/2112/</a:t>
            </a:r>
            <a:endParaRPr lang="ja-JP" altLang="en-US" dirty="0"/>
          </a:p>
        </p:txBody>
      </p:sp>
      <p:pic>
        <p:nvPicPr>
          <p:cNvPr id="6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97001595-5157-8BB8-C408-8D39ECE8CA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597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1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脳幹の区分（正中矢状断）">
            <a:extLst>
              <a:ext uri="{FF2B5EF4-FFF2-40B4-BE49-F238E27FC236}">
                <a16:creationId xmlns:a16="http://schemas.microsoft.com/office/drawing/2014/main" id="{4722E8DA-2DB3-EEC9-E5F6-30340F69D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0" y="1942783"/>
            <a:ext cx="8572500" cy="433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B309AC02-0AC5-2F35-2A0C-E74606A3C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110" y="131445"/>
            <a:ext cx="11950290" cy="1325563"/>
          </a:xfrm>
        </p:spPr>
        <p:txBody>
          <a:bodyPr>
            <a:normAutofit fontScale="90000"/>
          </a:bodyPr>
          <a:lstStyle/>
          <a:p>
            <a:r>
              <a:rPr lang="ja-JP" altLang="en-US" dirty="0"/>
              <a:t>　　　　　　　　　　脳幹</a:t>
            </a:r>
            <a:br>
              <a:rPr lang="en-US" altLang="ja-JP" dirty="0"/>
            </a:br>
            <a:r>
              <a:rPr lang="ja-JP" altLang="en-US" dirty="0"/>
              <a:t>（上部：視床・視床下部　下部：中脳・橋・延髄）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3003B2F-DDD6-9D3B-6012-4F697548E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0" y="1825624"/>
            <a:ext cx="11816080" cy="4737736"/>
          </a:xfrm>
        </p:spPr>
        <p:txBody>
          <a:bodyPr/>
          <a:lstStyle/>
          <a:p>
            <a:endParaRPr lang="ja-JP" altLang="en-US" dirty="0"/>
          </a:p>
        </p:txBody>
      </p:sp>
      <p:pic>
        <p:nvPicPr>
          <p:cNvPr id="4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9EEB1FA3-884A-DF63-DB29-794AC2129C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54710" y="453021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01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7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348881F-44B6-83AC-C06A-746031F1E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41626" cy="1325563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/>
              <a:t>　　　　　　　　大脳辺縁系</a:t>
            </a:r>
            <a:br>
              <a:rPr kumimoji="1" lang="en-US" altLang="ja-JP" dirty="0"/>
            </a:br>
            <a:r>
              <a:rPr kumimoji="1" lang="ja-JP" altLang="en-US" dirty="0"/>
              <a:t>（帯状回・海馬・海馬傍回・扁桃体・側坐核）</a:t>
            </a:r>
          </a:p>
        </p:txBody>
      </p:sp>
      <p:pic>
        <p:nvPicPr>
          <p:cNvPr id="5122" name="Picture 2" descr="大脳辺縁系のおはなし">
            <a:extLst>
              <a:ext uri="{FF2B5EF4-FFF2-40B4-BE49-F238E27FC236}">
                <a16:creationId xmlns:a16="http://schemas.microsoft.com/office/drawing/2014/main" id="{EB2D5ED6-D2B7-6333-D639-C1A4FEFB940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07" y="1873045"/>
            <a:ext cx="11312012" cy="4619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FC09D967-5FFA-C56A-6646-4607E4CB35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33483" y="192712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480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0F36C7-0BD8-775A-9605-875BC540F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0965"/>
            <a:ext cx="10515600" cy="1325563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/>
              <a:t>錐体外路＝錐体路（右下図）以外の神経路</a:t>
            </a:r>
            <a:br>
              <a:rPr kumimoji="1" lang="en-US" altLang="ja-JP" dirty="0"/>
            </a:br>
            <a:r>
              <a:rPr kumimoji="1" lang="ja-JP" altLang="en-US" dirty="0"/>
              <a:t>（大脳基底核など）</a:t>
            </a:r>
          </a:p>
        </p:txBody>
      </p:sp>
      <p:pic>
        <p:nvPicPr>
          <p:cNvPr id="1026" name="Picture 2" descr="錐体路">
            <a:extLst>
              <a:ext uri="{FF2B5EF4-FFF2-40B4-BE49-F238E27FC236}">
                <a16:creationId xmlns:a16="http://schemas.microsoft.com/office/drawing/2014/main" id="{D9151B98-E142-C8B9-2FE7-A08A7610510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1352786"/>
            <a:ext cx="6121400" cy="5177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画像">
            <a:extLst>
              <a:ext uri="{FF2B5EF4-FFF2-40B4-BE49-F238E27FC236}">
                <a16:creationId xmlns:a16="http://schemas.microsoft.com/office/drawing/2014/main" id="{BD55CD9E-B34C-46AB-E82B-BD8D8EAB8BED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" y="1426528"/>
            <a:ext cx="5974080" cy="5330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7FBC28D4-B9E3-E52E-F36C-7B148E745A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63032" y="229583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11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2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図 2"/>
          <p:cNvPicPr/>
          <p:nvPr/>
        </p:nvPicPr>
        <p:blipFill>
          <a:blip r:embed="rId4"/>
          <a:stretch/>
        </p:blipFill>
        <p:spPr>
          <a:xfrm>
            <a:off x="750150" y="3240"/>
            <a:ext cx="12162600" cy="6854760"/>
          </a:xfrm>
          <a:prstGeom prst="rect">
            <a:avLst/>
          </a:prstGeom>
          <a:ln>
            <a:noFill/>
          </a:ln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00491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8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2">
            <a:extLst>
              <a:ext uri="{FF2B5EF4-FFF2-40B4-BE49-F238E27FC236}">
                <a16:creationId xmlns:a16="http://schemas.microsoft.com/office/drawing/2014/main" id="{847B937D-626B-8CF6-F5A3-B8BFA009ED6D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154924" y="98930"/>
            <a:ext cx="12184560" cy="6847560"/>
          </a:xfrm>
          <a:prstGeom prst="rect">
            <a:avLst/>
          </a:prstGeom>
          <a:ln>
            <a:noFill/>
          </a:ln>
        </p:spPr>
      </p:pic>
      <p:pic>
        <p:nvPicPr>
          <p:cNvPr id="3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DE2C81BD-CB9B-53F3-4CEF-73EC7AB767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71852" y="297425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00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0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図 2"/>
          <p:cNvPicPr/>
          <p:nvPr/>
        </p:nvPicPr>
        <p:blipFill>
          <a:blip r:embed="rId4"/>
          <a:stretch/>
        </p:blipFill>
        <p:spPr>
          <a:xfrm>
            <a:off x="7200" y="45000"/>
            <a:ext cx="12162600" cy="6811200"/>
          </a:xfrm>
          <a:prstGeom prst="rect">
            <a:avLst/>
          </a:prstGeom>
          <a:ln>
            <a:noFill/>
          </a:ln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29161" y="800553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58b6005-9a0a-4fab-bf07-10bf73f0764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4FC9DE092D8151438BD8CEFCB450D3EE" ma:contentTypeVersion="13" ma:contentTypeDescription="新しいドキュメントを作成します。" ma:contentTypeScope="" ma:versionID="8394052c68cfbd2c473b306f23d48c25">
  <xsd:schema xmlns:xsd="http://www.w3.org/2001/XMLSchema" xmlns:xs="http://www.w3.org/2001/XMLSchema" xmlns:p="http://schemas.microsoft.com/office/2006/metadata/properties" xmlns:ns3="258b6005-9a0a-4fab-bf07-10bf73f0764f" xmlns:ns4="c343a79b-5ddd-4f83-b5ae-5b41a6566970" targetNamespace="http://schemas.microsoft.com/office/2006/metadata/properties" ma:root="true" ma:fieldsID="4a92d323058c41a66432ca1333161ba0" ns3:_="" ns4:_="">
    <xsd:import namespace="258b6005-9a0a-4fab-bf07-10bf73f0764f"/>
    <xsd:import namespace="c343a79b-5ddd-4f83-b5ae-5b41a656697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8b6005-9a0a-4fab-bf07-10bf73f076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43a79b-5ddd-4f83-b5ae-5b41a656697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共有のヒントのハッシュ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4E0953A-01BA-4294-8F17-14345B604994}">
  <ds:schemaRefs>
    <ds:schemaRef ds:uri="http://schemas.microsoft.com/office/2006/metadata/properties"/>
    <ds:schemaRef ds:uri="http://www.w3.org/XML/1998/namespace"/>
    <ds:schemaRef ds:uri="c343a79b-5ddd-4f83-b5ae-5b41a6566970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258b6005-9a0a-4fab-bf07-10bf73f0764f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5E405687-C572-4284-B717-F36E7BDF6A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8b6005-9a0a-4fab-bf07-10bf73f0764f"/>
    <ds:schemaRef ds:uri="c343a79b-5ddd-4f83-b5ae-5b41a656697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F1B6EAC-DE18-4383-9F94-2D6CC771D33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79</Words>
  <Application>Microsoft Office PowerPoint</Application>
  <PresentationFormat>ワイド画面</PresentationFormat>
  <Paragraphs>5</Paragraphs>
  <Slides>11</Slides>
  <Notes>0</Notes>
  <HiddenSlides>0</HiddenSlides>
  <MMClips>11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3</vt:i4>
      </vt:variant>
      <vt:variant>
        <vt:lpstr>スライド タイトル</vt:lpstr>
      </vt:variant>
      <vt:variant>
        <vt:i4>11</vt:i4>
      </vt:variant>
    </vt:vector>
  </HeadingPairs>
  <TitlesOfParts>
    <vt:vector size="21" baseType="lpstr">
      <vt:lpstr>游ゴシック</vt:lpstr>
      <vt:lpstr>游ゴシック Light</vt:lpstr>
      <vt:lpstr>Arial</vt:lpstr>
      <vt:lpstr>Symbol</vt:lpstr>
      <vt:lpstr>Times New Roman</vt:lpstr>
      <vt:lpstr>Univers</vt:lpstr>
      <vt:lpstr>Wingdings</vt:lpstr>
      <vt:lpstr>Office テーマ</vt:lpstr>
      <vt:lpstr>Office Theme</vt:lpstr>
      <vt:lpstr>1_Office Theme</vt:lpstr>
      <vt:lpstr>PowerPoint プレゼンテーション</vt:lpstr>
      <vt:lpstr>PowerPoint プレゼンテーション</vt:lpstr>
      <vt:lpstr>PowerPoint プレゼンテーション</vt:lpstr>
      <vt:lpstr>　　　　　　　　　　脳幹 （上部：視床・視床下部　下部：中脳・橋・延髄）</vt:lpstr>
      <vt:lpstr>　　　　　　　　大脳辺縁系 （帯状回・海馬・海馬傍回・扁桃体・側坐核）</vt:lpstr>
      <vt:lpstr>錐体外路＝錐体路（右下図）以外の神経路 （大脳基底核など）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ﾐﾔｶﾜ ｻﾝﾍﾟｲ 宮川 三平</dc:creator>
  <cp:lastModifiedBy>ﾐﾔｶﾜ ｻﾝﾍﾟｲ 宮川 三平</cp:lastModifiedBy>
  <cp:revision>4</cp:revision>
  <dcterms:created xsi:type="dcterms:W3CDTF">2023-02-16T02:50:42Z</dcterms:created>
  <dcterms:modified xsi:type="dcterms:W3CDTF">2023-04-16T07:05:15Z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0x0101004FC9DE092D8151438BD8CEFCB450D3EE</vt:lpwstr>
  </property>
</Properties>
</file>