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A4B6A-3A3F-4027-A427-9E072A6B3F77}" v="4" dt="2022-06-06T21:00:0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宮川 三平" userId="0739620ef6efaabb" providerId="LiveId" clId="{11CA4B6A-3A3F-4027-A427-9E072A6B3F77}"/>
    <pc:docChg chg="addSld modSld">
      <pc:chgData name="宮川 三平" userId="0739620ef6efaabb" providerId="LiveId" clId="{11CA4B6A-3A3F-4027-A427-9E072A6B3F77}" dt="2022-06-06T21:00:05.702" v="931" actId="1076"/>
      <pc:docMkLst>
        <pc:docMk/>
      </pc:docMkLst>
      <pc:sldChg chg="modSp mod">
        <pc:chgData name="宮川 三平" userId="0739620ef6efaabb" providerId="LiveId" clId="{11CA4B6A-3A3F-4027-A427-9E072A6B3F77}" dt="2022-06-06T07:07:52.569" v="878" actId="1076"/>
        <pc:sldMkLst>
          <pc:docMk/>
          <pc:sldMk cId="3603850053" sldId="256"/>
        </pc:sldMkLst>
        <pc:picChg chg="mod">
          <ac:chgData name="宮川 三平" userId="0739620ef6efaabb" providerId="LiveId" clId="{11CA4B6A-3A3F-4027-A427-9E072A6B3F77}" dt="2022-06-06T07:07:52.569" v="878" actId="1076"/>
          <ac:picMkLst>
            <pc:docMk/>
            <pc:sldMk cId="3603850053" sldId="256"/>
            <ac:picMk id="2" creationId="{B7A85B9C-FF35-0D7F-7C20-7559439174CA}"/>
          </ac:picMkLst>
        </pc:picChg>
      </pc:sldChg>
      <pc:sldChg chg="modSp mod">
        <pc:chgData name="宮川 三平" userId="0739620ef6efaabb" providerId="LiveId" clId="{11CA4B6A-3A3F-4027-A427-9E072A6B3F77}" dt="2022-06-06T07:12:05.117" v="879" actId="1076"/>
        <pc:sldMkLst>
          <pc:docMk/>
          <pc:sldMk cId="3129314099" sldId="257"/>
        </pc:sldMkLst>
        <pc:picChg chg="mod">
          <ac:chgData name="宮川 三平" userId="0739620ef6efaabb" providerId="LiveId" clId="{11CA4B6A-3A3F-4027-A427-9E072A6B3F77}" dt="2022-06-06T07:12:05.117" v="879" actId="1076"/>
          <ac:picMkLst>
            <pc:docMk/>
            <pc:sldMk cId="3129314099" sldId="257"/>
            <ac:picMk id="3" creationId="{D399E732-765D-E8A3-6F2E-3C3980E549BB}"/>
          </ac:picMkLst>
        </pc:picChg>
      </pc:sldChg>
      <pc:sldChg chg="modSp mod">
        <pc:chgData name="宮川 三平" userId="0739620ef6efaabb" providerId="LiveId" clId="{11CA4B6A-3A3F-4027-A427-9E072A6B3F77}" dt="2022-06-06T08:15:13.903" v="930" actId="1076"/>
        <pc:sldMkLst>
          <pc:docMk/>
          <pc:sldMk cId="680380784" sldId="258"/>
        </pc:sldMkLst>
        <pc:spChg chg="mod">
          <ac:chgData name="宮川 三平" userId="0739620ef6efaabb" providerId="LiveId" clId="{11CA4B6A-3A3F-4027-A427-9E072A6B3F77}" dt="2022-06-06T07:00:47.725" v="867" actId="1076"/>
          <ac:spMkLst>
            <pc:docMk/>
            <pc:sldMk cId="680380784" sldId="258"/>
            <ac:spMk id="3" creationId="{83472AA8-E7AB-C636-F44C-299A610839FB}"/>
          </ac:spMkLst>
        </pc:spChg>
        <pc:spChg chg="mod">
          <ac:chgData name="宮川 三平" userId="0739620ef6efaabb" providerId="LiveId" clId="{11CA4B6A-3A3F-4027-A427-9E072A6B3F77}" dt="2022-06-06T07:18:23.606" v="913" actId="20577"/>
          <ac:spMkLst>
            <pc:docMk/>
            <pc:sldMk cId="680380784" sldId="258"/>
            <ac:spMk id="4" creationId="{4A1CDCEE-3291-F3D3-670A-D027F10D5EFB}"/>
          </ac:spMkLst>
        </pc:spChg>
        <pc:picChg chg="mod">
          <ac:chgData name="宮川 三平" userId="0739620ef6efaabb" providerId="LiveId" clId="{11CA4B6A-3A3F-4027-A427-9E072A6B3F77}" dt="2022-06-06T08:15:13.903" v="930" actId="1076"/>
          <ac:picMkLst>
            <pc:docMk/>
            <pc:sldMk cId="680380784" sldId="258"/>
            <ac:picMk id="2" creationId="{4D6D184E-31B7-76CF-A088-3A1CF50F1EA9}"/>
          </ac:picMkLst>
        </pc:picChg>
      </pc:sldChg>
      <pc:sldChg chg="modSp new mod">
        <pc:chgData name="宮川 三平" userId="0739620ef6efaabb" providerId="LiveId" clId="{11CA4B6A-3A3F-4027-A427-9E072A6B3F77}" dt="2022-06-06T21:00:05.702" v="931" actId="1076"/>
        <pc:sldMkLst>
          <pc:docMk/>
          <pc:sldMk cId="3453531467" sldId="259"/>
        </pc:sldMkLst>
        <pc:spChg chg="mod">
          <ac:chgData name="宮川 三平" userId="0739620ef6efaabb" providerId="LiveId" clId="{11CA4B6A-3A3F-4027-A427-9E072A6B3F77}" dt="2022-06-06T06:57:21.309" v="859" actId="255"/>
          <ac:spMkLst>
            <pc:docMk/>
            <pc:sldMk cId="3453531467" sldId="259"/>
            <ac:spMk id="2" creationId="{9F53D3EA-39FD-AC0E-6FD1-30DE376EE5F3}"/>
          </ac:spMkLst>
        </pc:spChg>
        <pc:spChg chg="mod">
          <ac:chgData name="宮川 三平" userId="0739620ef6efaabb" providerId="LiveId" clId="{11CA4B6A-3A3F-4027-A427-9E072A6B3F77}" dt="2022-06-06T07:19:21.611" v="929" actId="20577"/>
          <ac:spMkLst>
            <pc:docMk/>
            <pc:sldMk cId="3453531467" sldId="259"/>
            <ac:spMk id="3" creationId="{37D8C87B-AC83-5793-0C3C-EC1CFD8E7257}"/>
          </ac:spMkLst>
        </pc:spChg>
        <pc:picChg chg="mod">
          <ac:chgData name="宮川 三平" userId="0739620ef6efaabb" providerId="LiveId" clId="{11CA4B6A-3A3F-4027-A427-9E072A6B3F77}" dt="2022-06-06T21:00:05.702" v="931" actId="1076"/>
          <ac:picMkLst>
            <pc:docMk/>
            <pc:sldMk cId="3453531467" sldId="259"/>
            <ac:picMk id="4" creationId="{593117A8-30EF-EDD3-6C55-20EE614FA0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3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8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7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23" r:id="rId6"/>
    <p:sldLayoutId id="2147483719" r:id="rId7"/>
    <p:sldLayoutId id="2147483720" r:id="rId8"/>
    <p:sldLayoutId id="2147483721" r:id="rId9"/>
    <p:sldLayoutId id="2147483722" r:id="rId10"/>
    <p:sldLayoutId id="2147483724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600" kern="1200" spc="11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200" kern="1200" spc="11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 spc="11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11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11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5C62F46-7619-779B-8A45-7B5664688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8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8D82C1E-063A-DBBE-3D86-4C9172D6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2578471"/>
            <a:ext cx="1103469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5100" dirty="0"/>
              <a:t>保健医療分野に関係する法律・制度</a:t>
            </a:r>
            <a:br>
              <a:rPr lang="en-US" altLang="ja-JP" sz="5100" dirty="0"/>
            </a:br>
            <a:r>
              <a:rPr lang="ja-JP" altLang="en-US" sz="5100" dirty="0"/>
              <a:t>（３）地域保健・医療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7A85B9C-FF35-0D7F-7C20-755943917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0441" y="9447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5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D36D3-7BBF-36E4-41AD-59EE3F7C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地域包括ケアシステム：みんなの医療ガイド | 公益社団法人全日本病院協会">
            <a:extLst>
              <a:ext uri="{FF2B5EF4-FFF2-40B4-BE49-F238E27FC236}">
                <a16:creationId xmlns:a16="http://schemas.microsoft.com/office/drawing/2014/main" id="{CD757347-CC08-4183-64DA-8E5CBB33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399E732-765D-E8A3-6F2E-3C3980E54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17353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3472AA8-E7AB-C636-F44C-299A6108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5" y="-239636"/>
            <a:ext cx="10168128" cy="1179576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自殺対策　アルコール対策　母子保健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1CDCEE-3291-F3D3-670A-D027F10D5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298" y="1171168"/>
            <a:ext cx="12286593" cy="3694176"/>
          </a:xfrm>
        </p:spPr>
        <p:txBody>
          <a:bodyPr/>
          <a:lstStyle/>
          <a:p>
            <a:r>
              <a:rPr lang="ja-JP" altLang="en-US" sz="2800" dirty="0"/>
              <a:t>自殺対策：２０１６年　自殺対策基本法の改正で、「誰も自殺に追い込まれることのない社会の実現」を目指し、すべての都道府県、市町村に自殺対策計画の策定が義務付けられた。</a:t>
            </a:r>
            <a:endParaRPr lang="en-US" altLang="ja-JP" sz="2800" dirty="0"/>
          </a:p>
          <a:p>
            <a:r>
              <a:rPr lang="ja-JP" altLang="en-US" sz="2800" dirty="0"/>
              <a:t>アルコール対策：２０１３年「アルコール健康障害対策基本法」制定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「未成年者飲酒禁止法」２０歳未満の飲酒、販売供与の禁止</a:t>
            </a:r>
            <a:endParaRPr lang="en-US" altLang="ja-JP" sz="2800" dirty="0"/>
          </a:p>
          <a:p>
            <a:r>
              <a:rPr lang="ja-JP" altLang="en-US" sz="2800" dirty="0"/>
              <a:t>母子保健：２０００年「すこやか親子２１」が制定され、２０１４年第２次が策定されました。</a:t>
            </a:r>
            <a:endParaRPr lang="en-US" altLang="ja-JP" sz="2800" dirty="0"/>
          </a:p>
          <a:p>
            <a:r>
              <a:rPr lang="ja-JP" altLang="en-US" sz="2800" dirty="0"/>
              <a:t>産後うつ病対策：医療機関、行政機関の妊産婦への手厚い支援が必要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</a:t>
            </a:r>
            <a:endParaRPr lang="en-US" altLang="ja-JP" sz="2800" dirty="0"/>
          </a:p>
          <a:p>
            <a:endParaRPr lang="en-US" altLang="ja-JP" sz="2800" dirty="0"/>
          </a:p>
          <a:p>
            <a:pPr marL="0" indent="0">
              <a:buNone/>
            </a:pPr>
            <a:endParaRPr lang="ja-JP" altLang="en-US" sz="2800" dirty="0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D6D184E-31B7-76CF-A088-3A1CF50F1E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8621" y="7989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53D3EA-39FD-AC0E-6FD1-30DE376E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92" y="-225552"/>
            <a:ext cx="10168128" cy="1179576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地域精神保健にかかわる行政機関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D8C87B-AC83-5793-0C3C-EC1CFD8E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5347"/>
            <a:ext cx="12076386" cy="3694176"/>
          </a:xfrm>
        </p:spPr>
        <p:txBody>
          <a:bodyPr/>
          <a:lstStyle/>
          <a:p>
            <a:r>
              <a:rPr kumimoji="1" lang="ja-JP" altLang="en-US" sz="3200" b="1" dirty="0"/>
              <a:t>保健所</a:t>
            </a:r>
            <a:r>
              <a:rPr kumimoji="1" lang="ja-JP" altLang="en-US" sz="3200" dirty="0"/>
              <a:t>：精神保健福祉相談、訪問指導、保健所ディケア、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　　　　　家族や障害者ご本人に対する教室など</a:t>
            </a:r>
            <a:endParaRPr kumimoji="1" lang="en-US" altLang="ja-JP" sz="3200" dirty="0"/>
          </a:p>
          <a:p>
            <a:r>
              <a:rPr kumimoji="1" lang="ja-JP" altLang="en-US" sz="3200" b="1" dirty="0"/>
              <a:t>市町村</a:t>
            </a:r>
            <a:r>
              <a:rPr kumimoji="1" lang="ja-JP" altLang="en-US" sz="3200" dirty="0"/>
              <a:t>：精神保健福祉法の改正（１９９９）→精神障害者の地域サービスの窓口が保健所より市町村へ　２００６年障害者自立支援法→市町村が中心に精神障害者の地域生活支援を行うこととなった。</a:t>
            </a:r>
            <a:endParaRPr kumimoji="1" lang="en-US" altLang="ja-JP" sz="3200" dirty="0"/>
          </a:p>
          <a:p>
            <a:r>
              <a:rPr kumimoji="1" lang="ja-JP" altLang="en-US" sz="3200" b="1" dirty="0"/>
              <a:t>精神保健福祉センター</a:t>
            </a:r>
            <a:r>
              <a:rPr kumimoji="1" lang="ja-JP" altLang="en-US" sz="3200" dirty="0"/>
              <a:t>：複雑または困難な精神保健福祉相談、アルコール、薬物、思春期精神保健（ひきこもり等）の特定相談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93117A8-30EF-EDD3-6C55-20EE614FA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8110" y="414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1B302A"/>
      </a:dk2>
      <a:lt2>
        <a:srgbClr val="F3F1F0"/>
      </a:lt2>
      <a:accent1>
        <a:srgbClr val="43AEBF"/>
      </a:accent1>
      <a:accent2>
        <a:srgbClr val="33B490"/>
      </a:accent2>
      <a:accent3>
        <a:srgbClr val="3FB563"/>
      </a:accent3>
      <a:accent4>
        <a:srgbClr val="44B834"/>
      </a:accent4>
      <a:accent5>
        <a:srgbClr val="79AF3D"/>
      </a:accent5>
      <a:accent6>
        <a:srgbClr val="A1A830"/>
      </a:accent6>
      <a:hlink>
        <a:srgbClr val="BF5241"/>
      </a:hlink>
      <a:folHlink>
        <a:srgbClr val="7F7F7F"/>
      </a:folHlink>
    </a:clrScheme>
    <a:fontScheme name="Avenir">
      <a:majorFont>
        <a:latin typeface="Yu Mincho Demibold"/>
        <a:ea typeface=""/>
        <a:cs typeface=""/>
      </a:majorFont>
      <a:minorFont>
        <a:latin typeface="Yu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232</Words>
  <Application>Microsoft Office PowerPoint</Application>
  <PresentationFormat>ワイド画面</PresentationFormat>
  <Paragraphs>16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Yu Gothic Medium</vt:lpstr>
      <vt:lpstr>Yu Mincho Demibold</vt:lpstr>
      <vt:lpstr>Arial</vt:lpstr>
      <vt:lpstr>Calibri</vt:lpstr>
      <vt:lpstr>AccentBoxVTI</vt:lpstr>
      <vt:lpstr>保健医療分野に関係する法律・制度 （３）地域保健・医療</vt:lpstr>
      <vt:lpstr>PowerPoint プレゼンテーション</vt:lpstr>
      <vt:lpstr>自殺対策　アルコール対策　母子保健</vt:lpstr>
      <vt:lpstr>地域精神保健にかかわる行政機関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保健医療分野に関係する法律・制度 （３）地域保健・医療</dc:title>
  <dc:creator>宮川 三平</dc:creator>
  <cp:lastModifiedBy>宮川 三平</cp:lastModifiedBy>
  <cp:revision>1</cp:revision>
  <dcterms:created xsi:type="dcterms:W3CDTF">2022-06-05T22:47:54Z</dcterms:created>
  <dcterms:modified xsi:type="dcterms:W3CDTF">2022-06-06T21:00:09Z</dcterms:modified>
</cp:coreProperties>
</file>