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64" d="100"/>
          <a:sy n="64" d="100"/>
        </p:scale>
        <p:origin x="57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442579" y="2554373"/>
            <a:ext cx="11861181" cy="1320800"/>
          </a:xfrm>
        </p:spPr>
        <p:txBody>
          <a:bodyPr>
            <a:normAutofit fontScale="90000"/>
          </a:bodyPr>
          <a:lstStyle/>
          <a:p>
            <a:r>
              <a:rPr kumimoji="1" lang="ja-JP" altLang="en-US" sz="5400" b="1" dirty="0">
                <a:solidFill>
                  <a:schemeClr val="tx1"/>
                </a:solidFill>
              </a:rPr>
              <a:t>核分裂・核融合を用いたエネルギー産生</a:t>
            </a:r>
          </a:p>
        </p:txBody>
      </p:sp>
    </p:spTree>
    <p:extLst>
      <p:ext uri="{BB962C8B-B14F-4D97-AF65-F5344CB8AC3E}">
        <p14:creationId xmlns:p14="http://schemas.microsoft.com/office/powerpoint/2010/main" val="2892919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9211" y="497596"/>
            <a:ext cx="12102790" cy="1320800"/>
          </a:xfrm>
        </p:spPr>
        <p:txBody>
          <a:bodyPr>
            <a:noAutofit/>
          </a:bodyPr>
          <a:lstStyle/>
          <a:p>
            <a:r>
              <a:rPr kumimoji="1" lang="ja-JP" altLang="en-US" sz="4400" b="1" dirty="0">
                <a:solidFill>
                  <a:schemeClr val="tx1"/>
                </a:solidFill>
              </a:rPr>
              <a:t>アルバート・アインシュタイン博士　</a:t>
            </a:r>
            <a:r>
              <a:rPr kumimoji="1" lang="en-US" altLang="ja-JP" sz="3200" b="1" dirty="0">
                <a:solidFill>
                  <a:schemeClr val="tx1"/>
                </a:solidFill>
              </a:rPr>
              <a:t>1979-1955</a:t>
            </a:r>
            <a:r>
              <a:rPr kumimoji="1" lang="ja-JP" altLang="en-US" sz="4400" b="1" dirty="0">
                <a:solidFill>
                  <a:schemeClr val="tx1"/>
                </a:solidFill>
              </a:rPr>
              <a:t>　　</a:t>
            </a: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158" y="1293541"/>
            <a:ext cx="5157275" cy="5625932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8386" y="1293541"/>
            <a:ext cx="6643614" cy="5564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931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425353" cy="1828800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044" y="3237912"/>
            <a:ext cx="9397219" cy="2233832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394583" y="1869150"/>
            <a:ext cx="12214518" cy="1368762"/>
          </a:xfrm>
          <a:prstGeom prst="rect">
            <a:avLst/>
          </a:prstGeom>
        </p:spPr>
      </p:pic>
      <p:sp>
        <p:nvSpPr>
          <p:cNvPr id="9" name="タイトル 8"/>
          <p:cNvSpPr>
            <a:spLocks noGrp="1"/>
          </p:cNvSpPr>
          <p:nvPr>
            <p:ph type="title"/>
          </p:nvPr>
        </p:nvSpPr>
        <p:spPr>
          <a:xfrm>
            <a:off x="2309186" y="5912338"/>
            <a:ext cx="8596668" cy="1320800"/>
          </a:xfrm>
        </p:spPr>
        <p:txBody>
          <a:bodyPr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　　　　　　　　</a:t>
            </a:r>
            <a:r>
              <a:rPr kumimoji="1" lang="en-US" altLang="ja-JP" dirty="0">
                <a:solidFill>
                  <a:schemeClr val="tx1"/>
                </a:solidFill>
              </a:rPr>
              <a:t>1905</a:t>
            </a:r>
            <a:r>
              <a:rPr lang="ja-JP" altLang="en-US" dirty="0">
                <a:solidFill>
                  <a:schemeClr val="tx1"/>
                </a:solidFill>
              </a:rPr>
              <a:t>年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165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8474"/>
            <a:ext cx="12191999" cy="6956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194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8474" y="254783"/>
            <a:ext cx="11324492" cy="1320800"/>
          </a:xfrm>
        </p:spPr>
        <p:txBody>
          <a:bodyPr>
            <a:normAutofit/>
          </a:bodyPr>
          <a:lstStyle/>
          <a:p>
            <a:r>
              <a:rPr kumimoji="1" lang="ja-JP" altLang="en-US" sz="7200" b="1" dirty="0">
                <a:solidFill>
                  <a:schemeClr val="tx1"/>
                </a:solidFill>
              </a:rPr>
              <a:t>原子力発電と原子爆弾</a:t>
            </a:r>
          </a:p>
        </p:txBody>
      </p:sp>
      <p:pic>
        <p:nvPicPr>
          <p:cNvPr id="5" name="コンテンツ プレースホルダー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474" y="1575583"/>
            <a:ext cx="9620217" cy="5282417"/>
          </a:xfrm>
        </p:spPr>
      </p:pic>
    </p:spTree>
    <p:extLst>
      <p:ext uri="{BB962C8B-B14F-4D97-AF65-F5344CB8AC3E}">
        <p14:creationId xmlns:p14="http://schemas.microsoft.com/office/powerpoint/2010/main" val="1099089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/>
                </a:solidFill>
              </a:rPr>
              <a:t>核融合</a:t>
            </a:r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sz="3600" b="1" dirty="0"/>
              <a:t>太陽の輝き</a:t>
            </a:r>
            <a:endParaRPr kumimoji="1" lang="en-US" altLang="ja-JP" sz="3600" b="1" dirty="0"/>
          </a:p>
          <a:p>
            <a:pPr algn="ctr"/>
            <a:endParaRPr kumimoji="1" lang="ja-JP" altLang="en-US" sz="3600" b="1" dirty="0"/>
          </a:p>
        </p:txBody>
      </p:sp>
      <p:sp>
        <p:nvSpPr>
          <p:cNvPr id="14" name="コンテンツ プレースホルダー 1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kumimoji="1" lang="ja-JP" altLang="en-US" sz="3600" b="1" dirty="0"/>
              <a:t>　　核融合発電</a:t>
            </a:r>
            <a:endParaRPr kumimoji="1" lang="en-US" altLang="ja-JP" sz="3600" b="1" dirty="0"/>
          </a:p>
          <a:p>
            <a:pPr marL="0" indent="0">
              <a:buNone/>
            </a:pPr>
            <a:endParaRPr kumimoji="1" lang="ja-JP" altLang="en-US" sz="3600" b="1" dirty="0"/>
          </a:p>
        </p:txBody>
      </p:sp>
      <p:pic>
        <p:nvPicPr>
          <p:cNvPr id="15" name="コンテンツ プレースホルダー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625" y="2855742"/>
            <a:ext cx="4523744" cy="3798275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D61BF3D7-2D18-9606-6C16-448DA7895C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3540" y="2973542"/>
            <a:ext cx="5454545" cy="3614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4521660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72</TotalTime>
  <Words>26</Words>
  <Application>Microsoft Office PowerPoint</Application>
  <PresentationFormat>ワイド画面</PresentationFormat>
  <Paragraphs>7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ファセット</vt:lpstr>
      <vt:lpstr>核分裂・核融合を用いたエネルギー産生</vt:lpstr>
      <vt:lpstr>アルバート・アインシュタイン博士　1979-1955　　</vt:lpstr>
      <vt:lpstr>　　　　　　　　1905年</vt:lpstr>
      <vt:lpstr>PowerPoint プレゼンテーション</vt:lpstr>
      <vt:lpstr>原子力発電と原子爆弾</vt:lpstr>
      <vt:lpstr>核融合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核分裂を用いたエネルギー産生</dc:title>
  <dc:creator>宮川三平</dc:creator>
  <cp:lastModifiedBy>宮川 三平</cp:lastModifiedBy>
  <cp:revision>7</cp:revision>
  <dcterms:created xsi:type="dcterms:W3CDTF">2017-05-30T04:23:52Z</dcterms:created>
  <dcterms:modified xsi:type="dcterms:W3CDTF">2023-06-07T04:11:32Z</dcterms:modified>
</cp:coreProperties>
</file>