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9" r:id="rId4"/>
    <p:sldId id="258" r:id="rId5"/>
    <p:sldId id="261" r:id="rId6"/>
    <p:sldId id="281"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7" autoAdjust="0"/>
    <p:restoredTop sz="94660"/>
  </p:normalViewPr>
  <p:slideViewPr>
    <p:cSldViewPr snapToGrid="0">
      <p:cViewPr varScale="1">
        <p:scale>
          <a:sx n="87" d="100"/>
          <a:sy n="87" d="100"/>
        </p:scale>
        <p:origin x="57" y="5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7A07-96C3-42AF-943D-953C86C3DAAD}"/>
              </a:ext>
            </a:extLst>
          </p:cNvPr>
          <p:cNvSpPr>
            <a:spLocks noGrp="1"/>
          </p:cNvSpPr>
          <p:nvPr>
            <p:ph type="ctrTitle"/>
          </p:nvPr>
        </p:nvSpPr>
        <p:spPr>
          <a:xfrm>
            <a:off x="1524000" y="1463557"/>
            <a:ext cx="9144000" cy="2387600"/>
          </a:xfrm>
        </p:spPr>
        <p:txBody>
          <a:bodyPr anchor="b"/>
          <a:lstStyle>
            <a:lvl1pPr algn="ctr">
              <a:lnSpc>
                <a:spcPct val="90000"/>
              </a:lnSpc>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CEE38DF-F503-4E79-B1B0-16489708A1B5}"/>
              </a:ext>
            </a:extLst>
          </p:cNvPr>
          <p:cNvSpPr>
            <a:spLocks noGrp="1"/>
          </p:cNvSpPr>
          <p:nvPr>
            <p:ph type="subTitle" idx="1"/>
          </p:nvPr>
        </p:nvSpPr>
        <p:spPr>
          <a:xfrm>
            <a:off x="1524000" y="3943232"/>
            <a:ext cx="9144000" cy="1655762"/>
          </a:xfrm>
        </p:spPr>
        <p:txBody>
          <a:bodyPr>
            <a:normAutofit/>
          </a:bodyPr>
          <a:lstStyle>
            <a:lvl1pPr marL="0" indent="0" algn="ctr">
              <a:lnSpc>
                <a:spcPts val="3200"/>
              </a:lnSpc>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C1D965B-87A4-4F43-BE02-800BCCDF42EF}"/>
              </a:ext>
            </a:extLst>
          </p:cNvPr>
          <p:cNvSpPr>
            <a:spLocks noGrp="1"/>
          </p:cNvSpPr>
          <p:nvPr>
            <p:ph type="dt" sz="half" idx="10"/>
          </p:nvPr>
        </p:nvSpPr>
        <p:spPr>
          <a:xfrm>
            <a:off x="420624" y="6217920"/>
            <a:ext cx="2743200" cy="640080"/>
          </a:xfrm>
        </p:spPr>
        <p:txBody>
          <a:bodyPr anchor="ctr" anchorCtr="0"/>
          <a:lstStyle/>
          <a:p>
            <a:fld id="{403CB87E-4591-47A1-9046-CF63F17215EF}" type="datetime2">
              <a:rPr lang="en-US" smtClean="0"/>
              <a:t>Monday, May 1, 2023</a:t>
            </a:fld>
            <a:endParaRPr lang="en-US" dirty="0"/>
          </a:p>
        </p:txBody>
      </p:sp>
      <p:sp>
        <p:nvSpPr>
          <p:cNvPr id="5" name="Footer Placeholder 4">
            <a:extLst>
              <a:ext uri="{FF2B5EF4-FFF2-40B4-BE49-F238E27FC236}">
                <a16:creationId xmlns:a16="http://schemas.microsoft.com/office/drawing/2014/main" id="{389ED35B-CBF1-40D9-BAA7-CF9E1E22B8FC}"/>
              </a:ext>
            </a:extLst>
          </p:cNvPr>
          <p:cNvSpPr>
            <a:spLocks noGrp="1"/>
          </p:cNvSpPr>
          <p:nvPr>
            <p:ph type="ftr" sz="quarter" idx="11"/>
          </p:nvPr>
        </p:nvSpPr>
        <p:spPr>
          <a:xfrm>
            <a:off x="3767328" y="6217920"/>
            <a:ext cx="7196328" cy="640080"/>
          </a:xfrm>
        </p:spPr>
        <p:txBody>
          <a:bodyPr anchor="ctr" anchorCtr="0"/>
          <a:lstStyle/>
          <a:p>
            <a:r>
              <a:rPr lang="en-US" dirty="0"/>
              <a:t>Sample Footer Text</a:t>
            </a:r>
          </a:p>
        </p:txBody>
      </p:sp>
      <p:sp>
        <p:nvSpPr>
          <p:cNvPr id="6" name="Slide Number Placeholder 5">
            <a:extLst>
              <a:ext uri="{FF2B5EF4-FFF2-40B4-BE49-F238E27FC236}">
                <a16:creationId xmlns:a16="http://schemas.microsoft.com/office/drawing/2014/main" id="{3D26653A-450D-4BDE-8718-99F2D9314259}"/>
              </a:ext>
            </a:extLst>
          </p:cNvPr>
          <p:cNvSpPr>
            <a:spLocks noGrp="1"/>
          </p:cNvSpPr>
          <p:nvPr>
            <p:ph type="sldNum" sz="quarter" idx="12"/>
          </p:nvPr>
        </p:nvSpPr>
        <p:spPr>
          <a:xfrm>
            <a:off x="11503152" y="0"/>
            <a:ext cx="685800" cy="685800"/>
          </a:xfrm>
        </p:spPr>
        <p:txBody>
          <a:bodyPr/>
          <a:lstStyle>
            <a:lvl1pPr algn="ctr">
              <a:defRPr/>
            </a:lvl1pPr>
          </a:lstStyle>
          <a:p>
            <a:fld id="{3A4F6043-7A67-491B-98BC-F933DED7226D}" type="slidenum">
              <a:rPr lang="en-US" smtClean="0"/>
              <a:t>‹#›</a:t>
            </a:fld>
            <a:endParaRPr lang="en-US"/>
          </a:p>
        </p:txBody>
      </p:sp>
    </p:spTree>
    <p:extLst>
      <p:ext uri="{BB962C8B-B14F-4D97-AF65-F5344CB8AC3E}">
        <p14:creationId xmlns:p14="http://schemas.microsoft.com/office/powerpoint/2010/main" val="26920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930A-6467-4C46-BA13-A0F5EC12FF67}"/>
              </a:ext>
            </a:extLst>
          </p:cNvPr>
          <p:cNvSpPr>
            <a:spLocks noGrp="1"/>
          </p:cNvSpPr>
          <p:nvPr>
            <p:ph type="title"/>
          </p:nvPr>
        </p:nvSpPr>
        <p:spPr/>
        <p:txBody>
          <a:bodyPr>
            <a:normAutofit/>
          </a:bodyPr>
          <a:lstStyle>
            <a:lvl1pPr>
              <a:defRPr sz="52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841977A-7872-4BE8-8C5C-D2099BEDB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B8191-8A0C-4077-9A2D-0255BF81A9D0}"/>
              </a:ext>
            </a:extLst>
          </p:cNvPr>
          <p:cNvSpPr>
            <a:spLocks noGrp="1"/>
          </p:cNvSpPr>
          <p:nvPr>
            <p:ph type="dt" sz="half" idx="10"/>
          </p:nvPr>
        </p:nvSpPr>
        <p:spPr/>
        <p:txBody>
          <a:bodyPr/>
          <a:lstStyle/>
          <a:p>
            <a:fld id="{2FA17F0E-8070-4DFE-A821-9A699EDBAD7E}" type="datetime2">
              <a:rPr lang="en-US" smtClean="0"/>
              <a:t>Monday, May 1, 2023</a:t>
            </a:fld>
            <a:endParaRPr lang="en-US"/>
          </a:p>
        </p:txBody>
      </p:sp>
      <p:sp>
        <p:nvSpPr>
          <p:cNvPr id="5" name="Footer Placeholder 4">
            <a:extLst>
              <a:ext uri="{FF2B5EF4-FFF2-40B4-BE49-F238E27FC236}">
                <a16:creationId xmlns:a16="http://schemas.microsoft.com/office/drawing/2014/main" id="{BF441B40-57AC-45F3-9AAC-DC2BEBB1218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B6D65F4-29FA-451A-878F-768E426A7EDA}"/>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16152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6A9FC-D582-4FC8-B641-9F77B4DD15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3A1683-12F6-4BA6-AD1A-F98C60951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141D6-1E1A-4A54-A9B4-57F86865FC03}"/>
              </a:ext>
            </a:extLst>
          </p:cNvPr>
          <p:cNvSpPr>
            <a:spLocks noGrp="1"/>
          </p:cNvSpPr>
          <p:nvPr>
            <p:ph type="dt" sz="half" idx="10"/>
          </p:nvPr>
        </p:nvSpPr>
        <p:spPr/>
        <p:txBody>
          <a:bodyPr/>
          <a:lstStyle/>
          <a:p>
            <a:fld id="{D88D34AE-C7BF-46E5-A968-01C6641F6476}" type="datetime2">
              <a:rPr lang="en-US" smtClean="0"/>
              <a:t>Monday, May 1, 2023</a:t>
            </a:fld>
            <a:endParaRPr lang="en-US"/>
          </a:p>
        </p:txBody>
      </p:sp>
      <p:sp>
        <p:nvSpPr>
          <p:cNvPr id="5" name="Footer Placeholder 4">
            <a:extLst>
              <a:ext uri="{FF2B5EF4-FFF2-40B4-BE49-F238E27FC236}">
                <a16:creationId xmlns:a16="http://schemas.microsoft.com/office/drawing/2014/main" id="{E57541D6-4702-4421-AEB2-D6CA3AADBA4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C3C9F43-CD60-4C38-94C9-0E6D3B7224F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38213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465302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4413-82C1-4EBC-8C6B-BC5F842D13A2}"/>
              </a:ext>
            </a:extLst>
          </p:cNvPr>
          <p:cNvSpPr>
            <a:spLocks noGrp="1"/>
          </p:cNvSpPr>
          <p:nvPr>
            <p:ph type="title"/>
          </p:nvPr>
        </p:nvSpPr>
        <p:spPr>
          <a:xfrm>
            <a:off x="420624" y="365125"/>
            <a:ext cx="10543032" cy="1325563"/>
          </a:xfrm>
        </p:spPr>
        <p:txBody>
          <a:bodyPr>
            <a:normAutofit/>
          </a:bodyPr>
          <a:lstStyle>
            <a:lvl1pPr>
              <a:lnSpc>
                <a:spcPct val="90000"/>
              </a:lnSpc>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328F029A-192E-4A44-ACC7-6C5212C77736}"/>
              </a:ext>
            </a:extLst>
          </p:cNvPr>
          <p:cNvSpPr>
            <a:spLocks noGrp="1"/>
          </p:cNvSpPr>
          <p:nvPr>
            <p:ph idx="1"/>
          </p:nvPr>
        </p:nvSpPr>
        <p:spPr>
          <a:xfrm>
            <a:off x="420625" y="1825625"/>
            <a:ext cx="10543031" cy="4206383"/>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D1A7D4-E57E-4789-896B-B2A051BF94F6}"/>
              </a:ext>
            </a:extLst>
          </p:cNvPr>
          <p:cNvSpPr>
            <a:spLocks noGrp="1"/>
          </p:cNvSpPr>
          <p:nvPr>
            <p:ph type="dt" sz="half" idx="10"/>
          </p:nvPr>
        </p:nvSpPr>
        <p:spPr>
          <a:xfrm>
            <a:off x="420624" y="6217920"/>
            <a:ext cx="2743200" cy="640080"/>
          </a:xfrm>
        </p:spPr>
        <p:txBody>
          <a:bodyPr/>
          <a:lstStyle>
            <a:lvl1pPr>
              <a:defRPr>
                <a:solidFill>
                  <a:schemeClr val="tx2"/>
                </a:solidFill>
              </a:defRPr>
            </a:lvl1pPr>
          </a:lstStyle>
          <a:p>
            <a:fld id="{F33DE70B-B772-416E-A790-995760B1742E}" type="datetime2">
              <a:rPr lang="en-US" smtClean="0"/>
              <a:t>Monday, May 1, 2023</a:t>
            </a:fld>
            <a:endParaRPr lang="en-US" dirty="0"/>
          </a:p>
        </p:txBody>
      </p:sp>
      <p:sp>
        <p:nvSpPr>
          <p:cNvPr id="5" name="Footer Placeholder 4">
            <a:extLst>
              <a:ext uri="{FF2B5EF4-FFF2-40B4-BE49-F238E27FC236}">
                <a16:creationId xmlns:a16="http://schemas.microsoft.com/office/drawing/2014/main" id="{A07B63EE-3B35-4F8A-BDA3-E778BFE14CA1}"/>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C8339EF2-7937-4C30-A883-7F7BD02802BC}"/>
              </a:ext>
            </a:extLst>
          </p:cNvPr>
          <p:cNvSpPr>
            <a:spLocks noGrp="1"/>
          </p:cNvSpPr>
          <p:nvPr>
            <p:ph type="sldNum" sz="quarter" idx="12"/>
          </p:nvPr>
        </p:nvSpPr>
        <p:spPr/>
        <p:txBody>
          <a:bodyPr/>
          <a:lstStyle>
            <a:lvl1pPr algn="ctr">
              <a:defRPr>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25150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AF4BC-D1E9-40F0-A26B-9EA9B6B69755}"/>
              </a:ext>
            </a:extLst>
          </p:cNvPr>
          <p:cNvSpPr>
            <a:spLocks noGrp="1"/>
          </p:cNvSpPr>
          <p:nvPr>
            <p:ph type="title"/>
          </p:nvPr>
        </p:nvSpPr>
        <p:spPr>
          <a:xfrm>
            <a:off x="420624" y="1081941"/>
            <a:ext cx="10543032"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F7974A6-FAB9-47DA-8F1A-701DFC8DF327}"/>
              </a:ext>
            </a:extLst>
          </p:cNvPr>
          <p:cNvSpPr>
            <a:spLocks noGrp="1"/>
          </p:cNvSpPr>
          <p:nvPr>
            <p:ph type="body" idx="1"/>
          </p:nvPr>
        </p:nvSpPr>
        <p:spPr>
          <a:xfrm>
            <a:off x="420624" y="3961666"/>
            <a:ext cx="10543032" cy="1500187"/>
          </a:xfrm>
        </p:spPr>
        <p:txBody>
          <a:bodyPr>
            <a:noAutofit/>
          </a:bodyPr>
          <a:lstStyle>
            <a:lvl1pPr marL="0" indent="0">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64E2B4-314C-4D4F-8938-E437A2EF527B}"/>
              </a:ext>
            </a:extLst>
          </p:cNvPr>
          <p:cNvSpPr>
            <a:spLocks noGrp="1"/>
          </p:cNvSpPr>
          <p:nvPr>
            <p:ph type="dt" sz="half" idx="10"/>
          </p:nvPr>
        </p:nvSpPr>
        <p:spPr/>
        <p:txBody>
          <a:bodyPr/>
          <a:lstStyle/>
          <a:p>
            <a:fld id="{76760CDE-A6F1-4138-AF12-ED09E8E5FB6B}" type="datetime2">
              <a:rPr lang="en-US" smtClean="0"/>
              <a:t>Monday, May 1, 2023</a:t>
            </a:fld>
            <a:endParaRPr lang="en-US"/>
          </a:p>
        </p:txBody>
      </p:sp>
      <p:sp>
        <p:nvSpPr>
          <p:cNvPr id="5" name="Footer Placeholder 4">
            <a:extLst>
              <a:ext uri="{FF2B5EF4-FFF2-40B4-BE49-F238E27FC236}">
                <a16:creationId xmlns:a16="http://schemas.microsoft.com/office/drawing/2014/main" id="{72442F23-6986-4A36-97F0-13F305A2DEB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94BA1B9-2423-42BD-A553-DC5703F6243F}"/>
              </a:ext>
            </a:extLst>
          </p:cNvPr>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31077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64F76-994F-4AB5-B17B-46C0C2FA5AE5}"/>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Content Placeholder 2">
            <a:extLst>
              <a:ext uri="{FF2B5EF4-FFF2-40B4-BE49-F238E27FC236}">
                <a16:creationId xmlns:a16="http://schemas.microsoft.com/office/drawing/2014/main" id="{55A69B3B-A540-4556-98C8-1F49704A794E}"/>
              </a:ext>
            </a:extLst>
          </p:cNvPr>
          <p:cNvSpPr>
            <a:spLocks noGrp="1"/>
          </p:cNvSpPr>
          <p:nvPr>
            <p:ph sz="half" idx="1"/>
          </p:nvPr>
        </p:nvSpPr>
        <p:spPr>
          <a:xfrm>
            <a:off x="420624" y="1825625"/>
            <a:ext cx="5599176" cy="4206382"/>
          </a:xfrm>
        </p:spPr>
        <p:txBody>
          <a:bodyPr/>
          <a:lstStyle>
            <a:lvl1pPr marL="457200" indent="-457200">
              <a:buFont typeface="Wingdings 2" panose="05020102010507070707" pitchFamily="18" charset="2"/>
              <a:buChar char="¬"/>
              <a:defRPr/>
            </a:lvl1pPr>
            <a:lvl2pPr marL="800100" indent="-342900">
              <a:buFont typeface="Wingdings 2" panose="05020102010507070707" pitchFamily="18" charset="2"/>
              <a:buChar char="¬"/>
              <a:defRPr/>
            </a:lvl2pPr>
            <a:lvl3pPr marL="1257300" indent="-342900">
              <a:buFont typeface="Wingdings 2" panose="05020102010507070707" pitchFamily="18" charset="2"/>
              <a:buChar char="¬"/>
              <a:defRPr/>
            </a:lvl3pPr>
            <a:lvl4pPr marL="1657350" indent="-285750">
              <a:buFont typeface="Wingdings 2" panose="05020102010507070707" pitchFamily="18" charset="2"/>
              <a:buChar char="¬"/>
              <a:defRPr/>
            </a:lvl4pPr>
            <a:lvl5pPr marL="2114550" indent="-285750">
              <a:buFont typeface="Wingdings 2" panose="05020102010507070707" pitchFamily="18"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EC72438-7C63-48F2-9D6F-2461BFD6D5E5}"/>
              </a:ext>
            </a:extLst>
          </p:cNvPr>
          <p:cNvSpPr>
            <a:spLocks noGrp="1"/>
          </p:cNvSpPr>
          <p:nvPr>
            <p:ph sz="half" idx="2"/>
          </p:nvPr>
        </p:nvSpPr>
        <p:spPr>
          <a:xfrm>
            <a:off x="6172200" y="1825625"/>
            <a:ext cx="4791456" cy="4206382"/>
          </a:xfrm>
        </p:spPr>
        <p:txBody>
          <a:bodyPr/>
          <a:lstStyle>
            <a:lvl1pPr marL="228600" indent="-228600">
              <a:buFont typeface="Wingdings 2" panose="05020102010507070707" pitchFamily="18" charset="2"/>
              <a:buChar char="¬"/>
              <a:defRPr/>
            </a:lvl1pPr>
            <a:lvl2pPr marL="685800" indent="-228600">
              <a:buFont typeface="Wingdings 2" panose="05020102010507070707" pitchFamily="18" charset="2"/>
              <a:buChar char="¬"/>
              <a:defRPr/>
            </a:lvl2pPr>
            <a:lvl3pPr marL="1143000" indent="-228600">
              <a:buFont typeface="Wingdings 2" panose="05020102010507070707" pitchFamily="18" charset="2"/>
              <a:buChar char="¬"/>
              <a:defRPr/>
            </a:lvl3pPr>
            <a:lvl4pPr marL="1600200" indent="-228600">
              <a:buFont typeface="Wingdings 2" panose="05020102010507070707" pitchFamily="18" charset="2"/>
              <a:buChar char="¬"/>
              <a:defRPr/>
            </a:lvl4pPr>
            <a:lvl5pPr marL="2057400" indent="-228600">
              <a:buFont typeface="Wingdings 2" panose="05020102010507070707" pitchFamily="18"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FA1B49-6AAA-4DA7-970F-B75899F1AB51}"/>
              </a:ext>
            </a:extLst>
          </p:cNvPr>
          <p:cNvSpPr>
            <a:spLocks noGrp="1"/>
          </p:cNvSpPr>
          <p:nvPr>
            <p:ph type="dt" sz="half" idx="10"/>
          </p:nvPr>
        </p:nvSpPr>
        <p:spPr/>
        <p:txBody>
          <a:bodyPr/>
          <a:lstStyle/>
          <a:p>
            <a:fld id="{DB15F8B1-DB7B-4D28-A97D-40FB2DD1EF78}" type="datetime2">
              <a:rPr lang="en-US" smtClean="0"/>
              <a:t>Monday, May 1, 2023</a:t>
            </a:fld>
            <a:endParaRPr lang="en-US"/>
          </a:p>
        </p:txBody>
      </p:sp>
      <p:sp>
        <p:nvSpPr>
          <p:cNvPr id="6" name="Footer Placeholder 5">
            <a:extLst>
              <a:ext uri="{FF2B5EF4-FFF2-40B4-BE49-F238E27FC236}">
                <a16:creationId xmlns:a16="http://schemas.microsoft.com/office/drawing/2014/main" id="{DEE3649A-B9A2-4737-B47E-758DC140688B}"/>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50C1407-C705-451C-878E-8175DCCD500D}"/>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19433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F9955-0460-4A20-8FC6-300595560010}"/>
              </a:ext>
            </a:extLst>
          </p:cNvPr>
          <p:cNvSpPr>
            <a:spLocks noGrp="1"/>
          </p:cNvSpPr>
          <p:nvPr>
            <p:ph type="title"/>
          </p:nvPr>
        </p:nvSpPr>
        <p:spPr>
          <a:xfrm>
            <a:off x="420624" y="365125"/>
            <a:ext cx="10543032" cy="1325563"/>
          </a:xfrm>
        </p:spPr>
        <p:txBody>
          <a:bodyPr>
            <a:normAutofit/>
          </a:bodyPr>
          <a:lstStyle>
            <a:lvl1pPr>
              <a:defRPr sz="5200"/>
            </a:lvl1pPr>
          </a:lstStyle>
          <a:p>
            <a:r>
              <a:rPr lang="en-US" dirty="0"/>
              <a:t>Click to edit Master title style</a:t>
            </a:r>
          </a:p>
        </p:txBody>
      </p:sp>
      <p:sp>
        <p:nvSpPr>
          <p:cNvPr id="3" name="Text Placeholder 2">
            <a:extLst>
              <a:ext uri="{FF2B5EF4-FFF2-40B4-BE49-F238E27FC236}">
                <a16:creationId xmlns:a16="http://schemas.microsoft.com/office/drawing/2014/main" id="{BF95DDA7-4AAD-4EBE-880C-200E5F10A6C4}"/>
              </a:ext>
            </a:extLst>
          </p:cNvPr>
          <p:cNvSpPr>
            <a:spLocks noGrp="1"/>
          </p:cNvSpPr>
          <p:nvPr>
            <p:ph type="body" idx="1"/>
          </p:nvPr>
        </p:nvSpPr>
        <p:spPr>
          <a:xfrm>
            <a:off x="420624" y="1681163"/>
            <a:ext cx="5549697"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17496-E470-4CF6-884C-F07390A4688A}"/>
              </a:ext>
            </a:extLst>
          </p:cNvPr>
          <p:cNvSpPr>
            <a:spLocks noGrp="1"/>
          </p:cNvSpPr>
          <p:nvPr>
            <p:ph sz="half" idx="2"/>
          </p:nvPr>
        </p:nvSpPr>
        <p:spPr>
          <a:xfrm>
            <a:off x="420624" y="2505075"/>
            <a:ext cx="5549697" cy="3526932"/>
          </a:xfrm>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8C438EA-D381-4F22-A911-ECDD6D04FB33}"/>
              </a:ext>
            </a:extLst>
          </p:cNvPr>
          <p:cNvSpPr>
            <a:spLocks noGrp="1"/>
          </p:cNvSpPr>
          <p:nvPr>
            <p:ph type="body" sz="quarter" idx="3"/>
          </p:nvPr>
        </p:nvSpPr>
        <p:spPr>
          <a:xfrm>
            <a:off x="5970321" y="1681163"/>
            <a:ext cx="4993335" cy="82391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F255FA-A04D-49F2-8DB4-3CC082D0DBC8}"/>
              </a:ext>
            </a:extLst>
          </p:cNvPr>
          <p:cNvSpPr>
            <a:spLocks noGrp="1"/>
          </p:cNvSpPr>
          <p:nvPr>
            <p:ph sz="quarter" idx="4"/>
          </p:nvPr>
        </p:nvSpPr>
        <p:spPr>
          <a:xfrm>
            <a:off x="5970321" y="2505075"/>
            <a:ext cx="4993335" cy="3526932"/>
          </a:xfrm>
        </p:spPr>
        <p:txBody>
          <a:bodyPr/>
          <a:lstStyle>
            <a:lvl1pPr>
              <a:defRPr sz="2400"/>
            </a:lvl1pPr>
            <a:lvl2pPr>
              <a:defRPr sz="2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6A6298F3-0AEC-4811-99A4-B78AE3A70B1E}"/>
              </a:ext>
            </a:extLst>
          </p:cNvPr>
          <p:cNvSpPr>
            <a:spLocks noGrp="1"/>
          </p:cNvSpPr>
          <p:nvPr>
            <p:ph type="dt" sz="half" idx="10"/>
          </p:nvPr>
        </p:nvSpPr>
        <p:spPr>
          <a:xfrm>
            <a:off x="420624" y="6217920"/>
            <a:ext cx="2743200" cy="640080"/>
          </a:xfrm>
        </p:spPr>
        <p:txBody>
          <a:bodyPr/>
          <a:lstStyle/>
          <a:p>
            <a:fld id="{14039161-23B8-4738-9069-73EBE8884FDD}" type="datetime2">
              <a:rPr lang="en-US" smtClean="0"/>
              <a:t>Monday, May 1, 2023</a:t>
            </a:fld>
            <a:endParaRPr lang="en-US"/>
          </a:p>
        </p:txBody>
      </p:sp>
      <p:sp>
        <p:nvSpPr>
          <p:cNvPr id="8" name="Footer Placeholder 7">
            <a:extLst>
              <a:ext uri="{FF2B5EF4-FFF2-40B4-BE49-F238E27FC236}">
                <a16:creationId xmlns:a16="http://schemas.microsoft.com/office/drawing/2014/main" id="{AA7690B4-8A9A-4717-8B0B-2C921292656C}"/>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5328F00A-44BE-4E0A-B1CE-1FC489654F71}"/>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61345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F235-FBFF-453E-B90A-5758ED47C7B0}"/>
              </a:ext>
            </a:extLst>
          </p:cNvPr>
          <p:cNvSpPr>
            <a:spLocks noGrp="1"/>
          </p:cNvSpPr>
          <p:nvPr>
            <p:ph type="title"/>
          </p:nvPr>
        </p:nvSpPr>
        <p:spPr>
          <a:xfrm>
            <a:off x="420624" y="938306"/>
            <a:ext cx="10543032" cy="1325563"/>
          </a:xfrm>
        </p:spPr>
        <p:txBody>
          <a:bodyPr>
            <a:normAutofit/>
          </a:bodyPr>
          <a:lstStyle>
            <a:lvl1pPr>
              <a:defRPr sz="5200"/>
            </a:lvl1pPr>
          </a:lstStyle>
          <a:p>
            <a:r>
              <a:rPr lang="en-US" dirty="0"/>
              <a:t>Click to edit Master title style</a:t>
            </a:r>
          </a:p>
        </p:txBody>
      </p:sp>
      <p:sp>
        <p:nvSpPr>
          <p:cNvPr id="3" name="Date Placeholder 2">
            <a:extLst>
              <a:ext uri="{FF2B5EF4-FFF2-40B4-BE49-F238E27FC236}">
                <a16:creationId xmlns:a16="http://schemas.microsoft.com/office/drawing/2014/main" id="{D443A871-5A76-4349-99F0-C46C77380477}"/>
              </a:ext>
            </a:extLst>
          </p:cNvPr>
          <p:cNvSpPr>
            <a:spLocks noGrp="1"/>
          </p:cNvSpPr>
          <p:nvPr>
            <p:ph type="dt" sz="half" idx="10"/>
          </p:nvPr>
        </p:nvSpPr>
        <p:spPr/>
        <p:txBody>
          <a:bodyPr/>
          <a:lstStyle/>
          <a:p>
            <a:fld id="{FA994D44-7693-499F-AC6C-11696134FE3F}" type="datetime2">
              <a:rPr lang="en-US" smtClean="0"/>
              <a:t>Monday, May 1, 2023</a:t>
            </a:fld>
            <a:endParaRPr lang="en-US"/>
          </a:p>
        </p:txBody>
      </p:sp>
      <p:sp>
        <p:nvSpPr>
          <p:cNvPr id="4" name="Footer Placeholder 3">
            <a:extLst>
              <a:ext uri="{FF2B5EF4-FFF2-40B4-BE49-F238E27FC236}">
                <a16:creationId xmlns:a16="http://schemas.microsoft.com/office/drawing/2014/main" id="{F472E803-8BD9-40A2-8389-C19DA11480E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05414ED-B772-4B84-813E-E34C9A97C05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153283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562BDD-CBFF-4046-A6B2-A9ECCB7EA144}"/>
              </a:ext>
            </a:extLst>
          </p:cNvPr>
          <p:cNvSpPr>
            <a:spLocks noGrp="1"/>
          </p:cNvSpPr>
          <p:nvPr>
            <p:ph type="dt" sz="half" idx="10"/>
          </p:nvPr>
        </p:nvSpPr>
        <p:spPr/>
        <p:txBody>
          <a:bodyPr/>
          <a:lstStyle/>
          <a:p>
            <a:fld id="{363AF2AE-472C-4EF3-ABB2-24BAA9AE3CF7}" type="datetime2">
              <a:rPr lang="en-US" smtClean="0"/>
              <a:t>Monday, May 1, 2023</a:t>
            </a:fld>
            <a:endParaRPr lang="en-US"/>
          </a:p>
        </p:txBody>
      </p:sp>
      <p:sp>
        <p:nvSpPr>
          <p:cNvPr id="3" name="Footer Placeholder 2">
            <a:extLst>
              <a:ext uri="{FF2B5EF4-FFF2-40B4-BE49-F238E27FC236}">
                <a16:creationId xmlns:a16="http://schemas.microsoft.com/office/drawing/2014/main" id="{4690B5F6-6C28-4A86-AFD0-D7F93D461945}"/>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5910D5C-1634-451B-8D99-4D47EB3A11E7}"/>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02428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2261-8522-4437-B612-7C7100D18896}"/>
              </a:ext>
            </a:extLst>
          </p:cNvPr>
          <p:cNvSpPr>
            <a:spLocks noGrp="1"/>
          </p:cNvSpPr>
          <p:nvPr>
            <p:ph type="title"/>
          </p:nvPr>
        </p:nvSpPr>
        <p:spPr>
          <a:xfrm>
            <a:off x="420624" y="457200"/>
            <a:ext cx="10543032" cy="1600200"/>
          </a:xfrm>
        </p:spPr>
        <p:txBody>
          <a:bodyPr anchor="b">
            <a:noAutofit/>
          </a:bodyPr>
          <a:lstStyle>
            <a:lvl1pPr>
              <a:defRPr sz="5200">
                <a:latin typeface="Dante (Headings)2"/>
              </a:defRPr>
            </a:lvl1pPr>
          </a:lstStyle>
          <a:p>
            <a:r>
              <a:rPr lang="en-US" dirty="0"/>
              <a:t>Click to edit Master title style</a:t>
            </a:r>
          </a:p>
        </p:txBody>
      </p:sp>
      <p:sp>
        <p:nvSpPr>
          <p:cNvPr id="3" name="Content Placeholder 2">
            <a:extLst>
              <a:ext uri="{FF2B5EF4-FFF2-40B4-BE49-F238E27FC236}">
                <a16:creationId xmlns:a16="http://schemas.microsoft.com/office/drawing/2014/main" id="{91BAA0AF-3F50-42BD-84B4-E70C3D004FB2}"/>
              </a:ext>
            </a:extLst>
          </p:cNvPr>
          <p:cNvSpPr>
            <a:spLocks noGrp="1"/>
          </p:cNvSpPr>
          <p:nvPr>
            <p:ph idx="1"/>
          </p:nvPr>
        </p:nvSpPr>
        <p:spPr>
          <a:xfrm>
            <a:off x="5183188" y="2199340"/>
            <a:ext cx="5780468" cy="366171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99C702B-2C4D-4590-8BEE-31940145C77A}"/>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4813E-250B-4422-AE46-5E1AB964A417}"/>
              </a:ext>
            </a:extLst>
          </p:cNvPr>
          <p:cNvSpPr>
            <a:spLocks noGrp="1"/>
          </p:cNvSpPr>
          <p:nvPr>
            <p:ph type="dt" sz="half" idx="10"/>
          </p:nvPr>
        </p:nvSpPr>
        <p:spPr>
          <a:xfrm>
            <a:off x="420624" y="6217920"/>
            <a:ext cx="2743200" cy="640080"/>
          </a:xfrm>
        </p:spPr>
        <p:txBody>
          <a:bodyPr/>
          <a:lstStyle/>
          <a:p>
            <a:fld id="{EAEA162C-A7C1-4263-9453-1BAFF8C39559}" type="datetime2">
              <a:rPr lang="en-US" smtClean="0"/>
              <a:t>Monday, May 1, 2023</a:t>
            </a:fld>
            <a:endParaRPr lang="en-US"/>
          </a:p>
        </p:txBody>
      </p:sp>
      <p:sp>
        <p:nvSpPr>
          <p:cNvPr id="6" name="Footer Placeholder 5">
            <a:extLst>
              <a:ext uri="{FF2B5EF4-FFF2-40B4-BE49-F238E27FC236}">
                <a16:creationId xmlns:a16="http://schemas.microsoft.com/office/drawing/2014/main" id="{61CB5B81-E9CC-45F3-8EF1-35D2C8FF15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F5DA7E97-5A73-4602-9582-6CDACB9185F3}"/>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7048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334B-3019-4CA1-B658-779001922412}"/>
              </a:ext>
            </a:extLst>
          </p:cNvPr>
          <p:cNvSpPr>
            <a:spLocks noGrp="1"/>
          </p:cNvSpPr>
          <p:nvPr>
            <p:ph type="title"/>
          </p:nvPr>
        </p:nvSpPr>
        <p:spPr>
          <a:xfrm>
            <a:off x="420624" y="457200"/>
            <a:ext cx="4489180" cy="1600200"/>
          </a:xfrm>
        </p:spPr>
        <p:txBody>
          <a:bodyPr anchor="b">
            <a:norm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AFD3CC12-FD6B-41A3-BF67-D600CC4383A3}"/>
              </a:ext>
            </a:extLst>
          </p:cNvPr>
          <p:cNvSpPr>
            <a:spLocks noGrp="1"/>
          </p:cNvSpPr>
          <p:nvPr>
            <p:ph type="pic" idx="1"/>
          </p:nvPr>
        </p:nvSpPr>
        <p:spPr>
          <a:xfrm>
            <a:off x="5183188" y="987425"/>
            <a:ext cx="6172200" cy="4873625"/>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DDB2BD5-DC18-460B-BFCC-5B2447D2B094}"/>
              </a:ext>
            </a:extLst>
          </p:cNvPr>
          <p:cNvSpPr>
            <a:spLocks noGrp="1"/>
          </p:cNvSpPr>
          <p:nvPr>
            <p:ph type="body" sz="half" idx="2"/>
          </p:nvPr>
        </p:nvSpPr>
        <p:spPr>
          <a:xfrm>
            <a:off x="420624" y="2199340"/>
            <a:ext cx="4489180" cy="3669647"/>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BAF6305-9768-4792-866C-91238D45695D}"/>
              </a:ext>
            </a:extLst>
          </p:cNvPr>
          <p:cNvSpPr>
            <a:spLocks noGrp="1"/>
          </p:cNvSpPr>
          <p:nvPr>
            <p:ph type="dt" sz="half" idx="10"/>
          </p:nvPr>
        </p:nvSpPr>
        <p:spPr>
          <a:xfrm>
            <a:off x="420624" y="6217920"/>
            <a:ext cx="2743200" cy="640080"/>
          </a:xfrm>
        </p:spPr>
        <p:txBody>
          <a:bodyPr/>
          <a:lstStyle/>
          <a:p>
            <a:fld id="{64DF6793-3458-4587-8168-65F0C37A92D2}" type="datetime2">
              <a:rPr lang="en-US" smtClean="0"/>
              <a:t>Monday, May 1, 2023</a:t>
            </a:fld>
            <a:endParaRPr lang="en-US"/>
          </a:p>
        </p:txBody>
      </p:sp>
      <p:sp>
        <p:nvSpPr>
          <p:cNvPr id="6" name="Footer Placeholder 5">
            <a:extLst>
              <a:ext uri="{FF2B5EF4-FFF2-40B4-BE49-F238E27FC236}">
                <a16:creationId xmlns:a16="http://schemas.microsoft.com/office/drawing/2014/main" id="{2CDBF050-0FF1-499F-936E-FAAE50DC3D3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902C2E-1542-46B4-85B1-7A4B3F7724FC}"/>
              </a:ext>
            </a:extLst>
          </p:cNvPr>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94478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6836B-C327-49CB-ADF2-2E730C4A91BF}"/>
              </a:ext>
            </a:extLst>
          </p:cNvPr>
          <p:cNvSpPr/>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310F61-136C-42B3-981B-FDE3DD0A8135}"/>
              </a:ext>
            </a:extLst>
          </p:cNvPr>
          <p:cNvSpPr/>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92AF870-601F-4570-A8A9-1003F8939C55}"/>
              </a:ext>
            </a:extLst>
          </p:cNvPr>
          <p:cNvSpPr>
            <a:spLocks noGrp="1"/>
          </p:cNvSpPr>
          <p:nvPr>
            <p:ph type="title"/>
          </p:nvPr>
        </p:nvSpPr>
        <p:spPr>
          <a:xfrm>
            <a:off x="420624" y="365125"/>
            <a:ext cx="10543032"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EBCCCECD-B6E7-4C40-8A84-65FD5A3F0AE2}"/>
              </a:ext>
            </a:extLst>
          </p:cNvPr>
          <p:cNvSpPr>
            <a:spLocks noGrp="1"/>
          </p:cNvSpPr>
          <p:nvPr>
            <p:ph type="body" idx="1"/>
          </p:nvPr>
        </p:nvSpPr>
        <p:spPr>
          <a:xfrm>
            <a:off x="420624" y="1825625"/>
            <a:ext cx="10543032" cy="435133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43EFA4D-0E39-4E26-B43C-5D1084B3BAE2}"/>
              </a:ext>
            </a:extLst>
          </p:cNvPr>
          <p:cNvSpPr>
            <a:spLocks noGrp="1"/>
          </p:cNvSpPr>
          <p:nvPr>
            <p:ph type="dt" sz="half" idx="2"/>
          </p:nvPr>
        </p:nvSpPr>
        <p:spPr>
          <a:xfrm>
            <a:off x="420624" y="6217920"/>
            <a:ext cx="2743200" cy="640080"/>
          </a:xfrm>
          <a:prstGeom prst="rect">
            <a:avLst/>
          </a:prstGeom>
        </p:spPr>
        <p:txBody>
          <a:bodyPr lIns="109728" tIns="109728" rIns="109728" bIns="91440" anchor="ctr"/>
          <a:lstStyle>
            <a:lvl1pPr algn="r">
              <a:defRPr sz="1200" spc="80">
                <a:solidFill>
                  <a:schemeClr val="tx2"/>
                </a:solidFill>
              </a:defRPr>
            </a:lvl1pPr>
          </a:lstStyle>
          <a:p>
            <a:fld id="{E8352ED3-3C46-4C9A-9738-67B2D875E7E2}" type="datetime2">
              <a:rPr lang="en-US" smtClean="0"/>
              <a:pPr/>
              <a:t>Monday, May 1, 2023</a:t>
            </a:fld>
            <a:endParaRPr lang="en-US" dirty="0"/>
          </a:p>
        </p:txBody>
      </p:sp>
      <p:sp>
        <p:nvSpPr>
          <p:cNvPr id="5" name="Footer Placeholder 4">
            <a:extLst>
              <a:ext uri="{FF2B5EF4-FFF2-40B4-BE49-F238E27FC236}">
                <a16:creationId xmlns:a16="http://schemas.microsoft.com/office/drawing/2014/main" id="{AE8851EA-2F2C-4012-8B96-51179BDD11B7}"/>
              </a:ext>
            </a:extLst>
          </p:cNvPr>
          <p:cNvSpPr>
            <a:spLocks noGrp="1"/>
          </p:cNvSpPr>
          <p:nvPr>
            <p:ph type="ftr" sz="quarter" idx="3"/>
          </p:nvPr>
        </p:nvSpPr>
        <p:spPr>
          <a:xfrm>
            <a:off x="3767328" y="6217920"/>
            <a:ext cx="7196328" cy="640080"/>
          </a:xfrm>
          <a:prstGeom prst="rect">
            <a:avLst/>
          </a:prstGeom>
        </p:spPr>
        <p:txBody>
          <a:bodyPr lIns="109728" tIns="109728" rIns="109728" bIns="91440" anchor="ctr"/>
          <a:lstStyle>
            <a:lvl1pPr algn="l">
              <a:defRPr sz="1200" spc="80">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17BB8ACB-7A60-4D76-A149-0C57A30E0161}"/>
              </a:ext>
            </a:extLst>
          </p:cNvPr>
          <p:cNvSpPr>
            <a:spLocks noGrp="1"/>
          </p:cNvSpPr>
          <p:nvPr>
            <p:ph type="sldNum" sz="quarter" idx="4"/>
          </p:nvPr>
        </p:nvSpPr>
        <p:spPr>
          <a:xfrm>
            <a:off x="11503152" y="0"/>
            <a:ext cx="685800" cy="685800"/>
          </a:xfrm>
          <a:prstGeom prst="rect">
            <a:avLst/>
          </a:prstGeom>
        </p:spPr>
        <p:txBody>
          <a:bodyPr lIns="109728" tIns="109728" rIns="109728" bIns="91440" anchor="ctr"/>
          <a:lstStyle>
            <a:lvl1pPr algn="ctr">
              <a:defRPr sz="1200">
                <a:solidFill>
                  <a:schemeClr val="tx2"/>
                </a:solidFill>
              </a:defRPr>
            </a:lvl1p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38732616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hf sldNum="0" hdr="0" ftr="0" dt="0"/>
  <p:txStyles>
    <p:titleStyle>
      <a:lvl1pPr algn="l" defTabSz="914400" rtl="0" eaLnBrk="1" latinLnBrk="0" hangingPunct="1">
        <a:lnSpc>
          <a:spcPct val="110000"/>
        </a:lnSpc>
        <a:spcBef>
          <a:spcPct val="0"/>
        </a:spcBef>
        <a:buNone/>
        <a:defRPr sz="4400" kern="1200" spc="14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2"/>
        </a:buClr>
        <a:buFont typeface="Wingdings 2" panose="05020102010507070707" pitchFamily="18" charset="2"/>
        <a:buChar char=""/>
        <a:defRPr sz="2400" kern="1200" spc="14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2"/>
        </a:buClr>
        <a:buFont typeface="Wingdings 2" panose="05020102010507070707" pitchFamily="18" charset="2"/>
        <a:buChar char=""/>
        <a:defRPr sz="2000" kern="1200" spc="14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2"/>
        </a:buClr>
        <a:buFont typeface="Wingdings 2" panose="05020102010507070707" pitchFamily="18" charset="2"/>
        <a:buChar char=""/>
        <a:defRPr sz="1800" kern="1200" spc="14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2"/>
        </a:buClr>
        <a:buFont typeface="Wingdings 2" panose="05020102010507070707" pitchFamily="18" charset="2"/>
        <a:buChar char=""/>
        <a:defRPr sz="1600" kern="1200" spc="14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2"/>
        </a:buClr>
        <a:buFont typeface="Wingdings 2" panose="05020102010507070707" pitchFamily="18" charset="2"/>
        <a:buChar char=""/>
        <a:defRPr sz="1400" kern="1200" spc="14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51C3B6-A0D6-43F6-9F68-13666CDA5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2" y="709375"/>
            <a:ext cx="10713675" cy="54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BB3B2C43-5E36-4768-8319-6752D24B4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B044326E-7BB3-4929-BE33-05CA64DBB2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a:extLst>
              <a:ext uri="{FF2B5EF4-FFF2-40B4-BE49-F238E27FC236}">
                <a16:creationId xmlns:a16="http://schemas.microsoft.com/office/drawing/2014/main" id="{731CF4E0-AA2D-43CA-A528-C52FB1582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6276" y="685800"/>
            <a:ext cx="107442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タイトル 3">
            <a:extLst>
              <a:ext uri="{FF2B5EF4-FFF2-40B4-BE49-F238E27FC236}">
                <a16:creationId xmlns:a16="http://schemas.microsoft.com/office/drawing/2014/main" id="{1381BF07-71F2-6CCA-2BC0-9917C34C3074}"/>
              </a:ext>
            </a:extLst>
          </p:cNvPr>
          <p:cNvSpPr>
            <a:spLocks noGrp="1"/>
          </p:cNvSpPr>
          <p:nvPr>
            <p:ph type="title"/>
          </p:nvPr>
        </p:nvSpPr>
        <p:spPr>
          <a:xfrm>
            <a:off x="5864207" y="576263"/>
            <a:ext cx="5891582" cy="2967606"/>
          </a:xfrm>
        </p:spPr>
        <p:txBody>
          <a:bodyPr vert="horz" lIns="91440" tIns="45720" rIns="91440" bIns="45720" rtlCol="0" anchor="b">
            <a:normAutofit/>
          </a:bodyPr>
          <a:lstStyle/>
          <a:p>
            <a:pPr>
              <a:lnSpc>
                <a:spcPct val="90000"/>
              </a:lnSpc>
            </a:pPr>
            <a:r>
              <a:rPr lang="ja-JP" altLang="en-US" sz="3200" b="1" dirty="0"/>
              <a:t>双極性障害</a:t>
            </a:r>
            <a:r>
              <a:rPr lang="ja-JP" altLang="en-US" sz="3200" dirty="0"/>
              <a:t>および関連障害群</a:t>
            </a:r>
            <a:br>
              <a:rPr lang="en-US" altLang="ja-JP" sz="3200" dirty="0"/>
            </a:br>
            <a:r>
              <a:rPr lang="ja-JP" altLang="en-US" sz="3200" dirty="0"/>
              <a:t>　　　　　　　（</a:t>
            </a:r>
            <a:r>
              <a:rPr lang="en-US" altLang="ja-JP" sz="3200" dirty="0"/>
              <a:t>DSM5Ⅲ</a:t>
            </a:r>
            <a:r>
              <a:rPr lang="ja-JP" altLang="en-US" sz="3200" dirty="0"/>
              <a:t>）</a:t>
            </a:r>
            <a:br>
              <a:rPr lang="en-US" altLang="ja-JP" sz="3200" dirty="0"/>
            </a:br>
            <a:r>
              <a:rPr lang="ja-JP" altLang="en-US" sz="3200" dirty="0"/>
              <a:t>　</a:t>
            </a:r>
            <a:br>
              <a:rPr lang="en-US" altLang="ja-JP" sz="3200" dirty="0"/>
            </a:br>
            <a:r>
              <a:rPr lang="ja-JP" altLang="en-US" sz="3200" b="1" dirty="0"/>
              <a:t>抑うつ障害群</a:t>
            </a:r>
            <a:r>
              <a:rPr lang="ja-JP" altLang="en-US" sz="3200" dirty="0"/>
              <a:t>（</a:t>
            </a:r>
            <a:r>
              <a:rPr lang="en-US" altLang="ja-JP" sz="3200" dirty="0"/>
              <a:t>DSM</a:t>
            </a:r>
            <a:r>
              <a:rPr lang="ja-JP" altLang="en-US" sz="3200" dirty="0"/>
              <a:t>５</a:t>
            </a:r>
            <a:r>
              <a:rPr lang="en-US" altLang="ja-JP" sz="3200" dirty="0"/>
              <a:t>Ⅳ</a:t>
            </a:r>
            <a:r>
              <a:rPr lang="ja-JP" altLang="en-US" sz="3200" dirty="0"/>
              <a:t>）</a:t>
            </a:r>
            <a:endParaRPr lang="en-US" altLang="ja-JP" sz="3200" dirty="0"/>
          </a:p>
        </p:txBody>
      </p:sp>
      <p:pic>
        <p:nvPicPr>
          <p:cNvPr id="6" name="Picture 1" descr="青いネオン ライトと六角形の背景">
            <a:extLst>
              <a:ext uri="{FF2B5EF4-FFF2-40B4-BE49-F238E27FC236}">
                <a16:creationId xmlns:a16="http://schemas.microsoft.com/office/drawing/2014/main" id="{47F40C93-6C51-DB06-B459-516071355497}"/>
              </a:ext>
            </a:extLst>
          </p:cNvPr>
          <p:cNvPicPr>
            <a:picLocks noChangeAspect="1"/>
          </p:cNvPicPr>
          <p:nvPr/>
        </p:nvPicPr>
        <p:blipFill rotWithShape="1">
          <a:blip r:embed="rId2"/>
          <a:srcRect l="26347" r="28653"/>
          <a:stretch/>
        </p:blipFill>
        <p:spPr>
          <a:xfrm>
            <a:off x="-6472" y="10"/>
            <a:ext cx="5486394" cy="6857982"/>
          </a:xfrm>
          <a:prstGeom prst="rect">
            <a:avLst/>
          </a:prstGeom>
        </p:spPr>
      </p:pic>
      <p:sp>
        <p:nvSpPr>
          <p:cNvPr id="17" name="Rectangle 16">
            <a:extLst>
              <a:ext uri="{FF2B5EF4-FFF2-40B4-BE49-F238E27FC236}">
                <a16:creationId xmlns:a16="http://schemas.microsoft.com/office/drawing/2014/main" id="{3B083774-A903-4B1B-BC6A-94C1F048E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79921" y="0"/>
            <a:ext cx="287517" cy="6857992"/>
          </a:xfrm>
          <a:prstGeom prst="rect">
            <a:avLst/>
          </a:prstGeom>
          <a:solidFill>
            <a:srgbClr val="2C78CE">
              <a:alpha val="25000"/>
            </a:srgb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9" name="Straight Connector 18">
            <a:extLst>
              <a:ext uri="{FF2B5EF4-FFF2-40B4-BE49-F238E27FC236}">
                <a16:creationId xmlns:a16="http://schemas.microsoft.com/office/drawing/2014/main" id="{5D5FB189-1F48-4A47-B036-6AF7E11A8E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504676" y="-14198"/>
            <a:ext cx="0" cy="6858000"/>
          </a:xfrm>
          <a:prstGeom prst="line">
            <a:avLst/>
          </a:prstGeom>
          <a:ln w="9525" cap="rnd">
            <a:solidFill>
              <a:srgbClr val="2C78CE"/>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5B335DD-3163-4EC5-8B6B-2AB53E64D1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 y="6172200"/>
            <a:ext cx="12192000" cy="0"/>
          </a:xfrm>
          <a:prstGeom prst="line">
            <a:avLst/>
          </a:prstGeom>
          <a:ln w="9525" cap="rnd">
            <a:solidFill>
              <a:srgbClr val="2C78C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53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55E89F-D2F6-7BD5-926D-08D1303AF8CC}"/>
              </a:ext>
            </a:extLst>
          </p:cNvPr>
          <p:cNvSpPr>
            <a:spLocks noGrp="1"/>
          </p:cNvSpPr>
          <p:nvPr>
            <p:ph type="title"/>
          </p:nvPr>
        </p:nvSpPr>
        <p:spPr>
          <a:xfrm>
            <a:off x="409673" y="299419"/>
            <a:ext cx="10543032" cy="1325563"/>
          </a:xfrm>
        </p:spPr>
        <p:txBody>
          <a:bodyPr/>
          <a:lstStyle/>
          <a:p>
            <a:pPr algn="ctr"/>
            <a:r>
              <a:rPr kumimoji="1" lang="ja-JP" altLang="en-US" dirty="0"/>
              <a:t>双極性障害</a:t>
            </a:r>
          </a:p>
        </p:txBody>
      </p:sp>
      <p:sp>
        <p:nvSpPr>
          <p:cNvPr id="3" name="コンテンツ プレースホルダー 2">
            <a:extLst>
              <a:ext uri="{FF2B5EF4-FFF2-40B4-BE49-F238E27FC236}">
                <a16:creationId xmlns:a16="http://schemas.microsoft.com/office/drawing/2014/main" id="{83372CAC-2CC8-6260-4C00-73F019FC0A5D}"/>
              </a:ext>
            </a:extLst>
          </p:cNvPr>
          <p:cNvSpPr>
            <a:spLocks noGrp="1"/>
          </p:cNvSpPr>
          <p:nvPr>
            <p:ph idx="1"/>
          </p:nvPr>
        </p:nvSpPr>
        <p:spPr>
          <a:xfrm>
            <a:off x="197116" y="1825625"/>
            <a:ext cx="11679133" cy="4903702"/>
          </a:xfrm>
        </p:spPr>
        <p:txBody>
          <a:bodyPr/>
          <a:lstStyle/>
          <a:p>
            <a:r>
              <a:rPr lang="ja-JP" altLang="en-US" sz="3600" b="0" i="0" dirty="0">
                <a:solidFill>
                  <a:srgbClr val="333333"/>
                </a:solidFill>
                <a:effectLst/>
                <a:latin typeface="Helvetica Neue"/>
              </a:rPr>
              <a:t>双極性障害は、躁状態</a:t>
            </a:r>
            <a:r>
              <a:rPr lang="en-US" altLang="ja-JP" sz="3600" b="0" i="0" dirty="0">
                <a:solidFill>
                  <a:srgbClr val="333333"/>
                </a:solidFill>
                <a:effectLst/>
                <a:latin typeface="Helvetica Neue"/>
              </a:rPr>
              <a:t>(</a:t>
            </a:r>
            <a:r>
              <a:rPr lang="ja-JP" altLang="en-US" sz="3600" b="0" i="0" dirty="0">
                <a:solidFill>
                  <a:srgbClr val="333333"/>
                </a:solidFill>
                <a:effectLst/>
                <a:latin typeface="Helvetica Neue"/>
              </a:rPr>
              <a:t>または軽躁状態</a:t>
            </a:r>
            <a:r>
              <a:rPr lang="en-US" altLang="ja-JP" sz="3600" b="0" i="0" dirty="0">
                <a:solidFill>
                  <a:srgbClr val="333333"/>
                </a:solidFill>
                <a:effectLst/>
                <a:latin typeface="Helvetica Neue"/>
              </a:rPr>
              <a:t>)</a:t>
            </a:r>
            <a:r>
              <a:rPr lang="ja-JP" altLang="en-US" sz="3600" b="0" i="0" dirty="0">
                <a:solidFill>
                  <a:srgbClr val="333333"/>
                </a:solidFill>
                <a:effectLst/>
                <a:latin typeface="Helvetica Neue"/>
              </a:rPr>
              <a:t>とうつ状態（大うつ病エピソード）とを反復する精神疾患です。急性期症状から始まり寛解や再発の経過を繰り返します。躁状態とうつ状態が交互に生じることもありますが、多くはいずれか一方が優勢です。「躁うつ病」とも呼ばれています。</a:t>
            </a:r>
            <a:endParaRPr kumimoji="1" lang="ja-JP" altLang="en-US" sz="3600" dirty="0"/>
          </a:p>
        </p:txBody>
      </p:sp>
    </p:spTree>
    <p:extLst>
      <p:ext uri="{BB962C8B-B14F-4D97-AF65-F5344CB8AC3E}">
        <p14:creationId xmlns:p14="http://schemas.microsoft.com/office/powerpoint/2010/main" val="359615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4B5AA4-789B-4E2B-F7F8-96F599E60560}"/>
              </a:ext>
            </a:extLst>
          </p:cNvPr>
          <p:cNvSpPr>
            <a:spLocks noGrp="1"/>
          </p:cNvSpPr>
          <p:nvPr>
            <p:ph type="title"/>
          </p:nvPr>
        </p:nvSpPr>
        <p:spPr>
          <a:xfrm>
            <a:off x="179705" y="365125"/>
            <a:ext cx="11570609" cy="1325563"/>
          </a:xfrm>
        </p:spPr>
        <p:txBody>
          <a:bodyPr>
            <a:normAutofit fontScale="90000"/>
          </a:bodyPr>
          <a:lstStyle/>
          <a:p>
            <a:r>
              <a:rPr kumimoji="1" lang="ja-JP" altLang="en-US" dirty="0"/>
              <a:t>双極性障害の北杜夫さん（作家、医師）</a:t>
            </a:r>
          </a:p>
        </p:txBody>
      </p:sp>
      <p:sp>
        <p:nvSpPr>
          <p:cNvPr id="3" name="コンテンツ プレースホルダー 2">
            <a:extLst>
              <a:ext uri="{FF2B5EF4-FFF2-40B4-BE49-F238E27FC236}">
                <a16:creationId xmlns:a16="http://schemas.microsoft.com/office/drawing/2014/main" id="{7FD7F243-7434-6B7D-A803-D9049A57EB44}"/>
              </a:ext>
            </a:extLst>
          </p:cNvPr>
          <p:cNvSpPr>
            <a:spLocks noGrp="1"/>
          </p:cNvSpPr>
          <p:nvPr>
            <p:ph idx="1"/>
          </p:nvPr>
        </p:nvSpPr>
        <p:spPr>
          <a:xfrm>
            <a:off x="420625" y="1825625"/>
            <a:ext cx="11236606" cy="4206383"/>
          </a:xfrm>
        </p:spPr>
        <p:txBody>
          <a:bodyPr/>
          <a:lstStyle/>
          <a:p>
            <a:r>
              <a:rPr lang="ja-JP" altLang="en-US" b="0" i="0" dirty="0">
                <a:solidFill>
                  <a:srgbClr val="434343"/>
                </a:solidFill>
                <a:effectLst/>
                <a:latin typeface="メイリオ" panose="020B0604030504040204" pitchFamily="50" charset="-128"/>
                <a:ea typeface="メイリオ" panose="020B0604030504040204" pitchFamily="50" charset="-128"/>
              </a:rPr>
              <a:t>北　杜夫さんが双極性障害を発病したのは１９６９年。ひとり娘の由香さんが小学１年の夏だったそうです。躁病がはじまると、北さんは怒ったり赤ちゃん言葉を使ったり、まったく儲からない株取引で多額の借金を重ね、最後には破産に追い込まれました。</a:t>
            </a:r>
            <a:endParaRPr lang="en-US" altLang="ja-JP" b="0" i="0" dirty="0">
              <a:solidFill>
                <a:srgbClr val="434343"/>
              </a:solidFill>
              <a:effectLst/>
              <a:latin typeface="メイリオ" panose="020B0604030504040204" pitchFamily="50" charset="-128"/>
              <a:ea typeface="メイリオ" panose="020B0604030504040204" pitchFamily="50" charset="-128"/>
            </a:endParaRPr>
          </a:p>
          <a:p>
            <a:r>
              <a:rPr lang="ja-JP" altLang="en-US" b="0" i="0" dirty="0">
                <a:solidFill>
                  <a:srgbClr val="434343"/>
                </a:solidFill>
                <a:effectLst/>
                <a:latin typeface="メイリオ" panose="020B0604030504040204" pitchFamily="50" charset="-128"/>
                <a:ea typeface="メイリオ" panose="020B0604030504040204" pitchFamily="50" charset="-128"/>
              </a:rPr>
              <a:t>本人のつくった「当家の主人、発狂中」の張り紙を由香さんはおもしろがって自宅前に張り出しますし、お母さんもそれを止めなかったようです。躁病に辟易としながらも受け入れてしまえる。精神的な病気はご家族にとって負い目となり、兄弟や親戚にも言えないというひとが少なくありませんが、病気をオープンにするとまわりには一緒に笑ってくれたりつらさを分かち合ってくれるひとが集まって来るのかもしれません。</a:t>
            </a:r>
            <a:endParaRPr kumimoji="1" lang="ja-JP" altLang="en-US" dirty="0"/>
          </a:p>
        </p:txBody>
      </p:sp>
    </p:spTree>
    <p:extLst>
      <p:ext uri="{BB962C8B-B14F-4D97-AF65-F5344CB8AC3E}">
        <p14:creationId xmlns:p14="http://schemas.microsoft.com/office/powerpoint/2010/main" val="3500676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C1314E-0C23-60AC-DF39-4CAC9221D524}"/>
              </a:ext>
            </a:extLst>
          </p:cNvPr>
          <p:cNvSpPr>
            <a:spLocks noGrp="1"/>
          </p:cNvSpPr>
          <p:nvPr>
            <p:ph type="title"/>
          </p:nvPr>
        </p:nvSpPr>
        <p:spPr>
          <a:xfrm>
            <a:off x="420624" y="163210"/>
            <a:ext cx="10543032" cy="1325563"/>
          </a:xfrm>
        </p:spPr>
        <p:txBody>
          <a:bodyPr/>
          <a:lstStyle/>
          <a:p>
            <a:pPr algn="ctr"/>
            <a:r>
              <a:rPr kumimoji="1" lang="ja-JP" altLang="en-US" dirty="0"/>
              <a:t>抑うつ障害群</a:t>
            </a:r>
          </a:p>
        </p:txBody>
      </p:sp>
      <p:sp>
        <p:nvSpPr>
          <p:cNvPr id="3" name="コンテンツ プレースホルダー 2">
            <a:extLst>
              <a:ext uri="{FF2B5EF4-FFF2-40B4-BE49-F238E27FC236}">
                <a16:creationId xmlns:a16="http://schemas.microsoft.com/office/drawing/2014/main" id="{EF646D8B-3A6E-10EC-353A-460433D00265}"/>
              </a:ext>
            </a:extLst>
          </p:cNvPr>
          <p:cNvSpPr>
            <a:spLocks noGrp="1"/>
          </p:cNvSpPr>
          <p:nvPr>
            <p:ph idx="1"/>
          </p:nvPr>
        </p:nvSpPr>
        <p:spPr>
          <a:xfrm>
            <a:off x="208067" y="1330534"/>
            <a:ext cx="11750314" cy="5212627"/>
          </a:xfrm>
        </p:spPr>
        <p:txBody>
          <a:bodyPr/>
          <a:lstStyle/>
          <a:p>
            <a:r>
              <a:rPr lang="ja-JP" altLang="en-US" sz="3600" b="0" i="0" dirty="0">
                <a:solidFill>
                  <a:srgbClr val="333333"/>
                </a:solidFill>
                <a:effectLst/>
                <a:latin typeface="Helvetica Neue"/>
              </a:rPr>
              <a:t>「抑うつ状態」とは、さまざま原因で「気分が落ち込んで何にもする気になれない」「憂鬱な気分」など、心のエネルギーが低下していろいろな精神症状や身体症状がみられることを指します。抑うつ障害群は、機能を妨げるほど重度または継続的にその状態が続くことが特徴です。</a:t>
            </a:r>
            <a:endParaRPr kumimoji="1" lang="ja-JP" altLang="en-US" sz="3600" dirty="0"/>
          </a:p>
        </p:txBody>
      </p:sp>
    </p:spTree>
    <p:extLst>
      <p:ext uri="{BB962C8B-B14F-4D97-AF65-F5344CB8AC3E}">
        <p14:creationId xmlns:p14="http://schemas.microsoft.com/office/powerpoint/2010/main" val="316142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B85ED66-854A-CA9C-0134-0145C16B0243}"/>
              </a:ext>
            </a:extLst>
          </p:cNvPr>
          <p:cNvSpPr>
            <a:spLocks noGrp="1"/>
          </p:cNvSpPr>
          <p:nvPr>
            <p:ph type="title"/>
          </p:nvPr>
        </p:nvSpPr>
        <p:spPr>
          <a:xfrm>
            <a:off x="838199" y="-16366"/>
            <a:ext cx="10515600" cy="1325563"/>
          </a:xfrm>
        </p:spPr>
        <p:txBody>
          <a:bodyPr/>
          <a:lstStyle/>
          <a:p>
            <a:pPr algn="ctr"/>
            <a:r>
              <a:rPr lang="ja-JP" altLang="en-US" b="1" dirty="0"/>
              <a:t>うつ病のメカニズム</a:t>
            </a:r>
          </a:p>
        </p:txBody>
      </p:sp>
      <p:pic>
        <p:nvPicPr>
          <p:cNvPr id="1026" name="Picture 2">
            <a:extLst>
              <a:ext uri="{FF2B5EF4-FFF2-40B4-BE49-F238E27FC236}">
                <a16:creationId xmlns:a16="http://schemas.microsoft.com/office/drawing/2014/main" id="{ECADF493-E557-F45D-9EA3-AAB66A98C4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166" y="1051034"/>
            <a:ext cx="11876689" cy="501013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446CF01-B1D7-4F6D-A997-1B0151CE3688}"/>
              </a:ext>
            </a:extLst>
          </p:cNvPr>
          <p:cNvSpPr txBox="1"/>
          <p:nvPr/>
        </p:nvSpPr>
        <p:spPr>
          <a:xfrm>
            <a:off x="5780689" y="6308209"/>
            <a:ext cx="6096000" cy="369332"/>
          </a:xfrm>
          <a:prstGeom prst="rect">
            <a:avLst/>
          </a:prstGeom>
          <a:noFill/>
        </p:spPr>
        <p:txBody>
          <a:bodyPr wrap="square">
            <a:spAutoFit/>
          </a:bodyPr>
          <a:lstStyle/>
          <a:p>
            <a:r>
              <a:rPr lang="en-US" altLang="ja-JP" dirty="0"/>
              <a:t>https://www.data-index.co.jp/knowledge/92/</a:t>
            </a:r>
            <a:endParaRPr lang="ja-JP" altLang="en-US" dirty="0"/>
          </a:p>
        </p:txBody>
      </p:sp>
      <p:pic>
        <p:nvPicPr>
          <p:cNvPr id="7" name="録音したサウンド">
            <a:hlinkClick r:id="" action="ppaction://media"/>
            <a:extLst>
              <a:ext uri="{FF2B5EF4-FFF2-40B4-BE49-F238E27FC236}">
                <a16:creationId xmlns:a16="http://schemas.microsoft.com/office/drawing/2014/main" id="{59C63E55-BF4F-AE44-10BD-6F16430F0B3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28773" y="443215"/>
            <a:ext cx="406400" cy="406400"/>
          </a:xfrm>
          <a:prstGeom prst="rect">
            <a:avLst/>
          </a:prstGeom>
        </p:spPr>
      </p:pic>
    </p:spTree>
    <p:extLst>
      <p:ext uri="{BB962C8B-B14F-4D97-AF65-F5344CB8AC3E}">
        <p14:creationId xmlns:p14="http://schemas.microsoft.com/office/powerpoint/2010/main" val="50080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02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33C47A7-F128-4DF5-8C08-B591F8729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58890"/>
            <a:ext cx="12191999" cy="5684808"/>
          </a:xfrm>
          <a:prstGeom prst="rect">
            <a:avLst/>
          </a:prstGeom>
        </p:spPr>
      </p:pic>
      <p:sp>
        <p:nvSpPr>
          <p:cNvPr id="2" name="タイトル 1"/>
          <p:cNvSpPr>
            <a:spLocks noGrp="1"/>
          </p:cNvSpPr>
          <p:nvPr>
            <p:ph type="title"/>
          </p:nvPr>
        </p:nvSpPr>
        <p:spPr>
          <a:xfrm>
            <a:off x="708803" y="-55986"/>
            <a:ext cx="10515600" cy="609398"/>
          </a:xfrm>
        </p:spPr>
        <p:txBody>
          <a:bodyPr/>
          <a:lstStyle/>
          <a:p>
            <a:pPr algn="ctr"/>
            <a:r>
              <a:rPr kumimoji="1" lang="ja-JP" altLang="en-US" b="1" dirty="0">
                <a:latin typeface="ＭＳ ゴシック" panose="020B0609070205080204" pitchFamily="49" charset="-128"/>
                <a:ea typeface="ＭＳ ゴシック" panose="020B0609070205080204" pitchFamily="49" charset="-128"/>
              </a:rPr>
              <a:t>うつ病の治療薬</a:t>
            </a:r>
          </a:p>
        </p:txBody>
      </p:sp>
      <p:sp>
        <p:nvSpPr>
          <p:cNvPr id="4" name="コンテンツ プレースホルダー 3"/>
          <p:cNvSpPr>
            <a:spLocks noGrp="1"/>
          </p:cNvSpPr>
          <p:nvPr>
            <p:ph idx="4294967295"/>
          </p:nvPr>
        </p:nvSpPr>
        <p:spPr>
          <a:xfrm>
            <a:off x="838200" y="552091"/>
            <a:ext cx="10515600" cy="5624872"/>
          </a:xfrm>
          <a:prstGeom prst="rect">
            <a:avLst/>
          </a:prstGeom>
        </p:spPr>
        <p:txBody>
          <a:bodyPr/>
          <a:lstStyle/>
          <a:p>
            <a:endParaRPr kumimoji="1" lang="ja-JP" altLang="en-US" dirty="0"/>
          </a:p>
        </p:txBody>
      </p:sp>
      <p:pic>
        <p:nvPicPr>
          <p:cNvPr id="6" name="録音したサウンド">
            <a:hlinkClick r:id="" action="ppaction://media"/>
            <a:extLst>
              <a:ext uri="{FF2B5EF4-FFF2-40B4-BE49-F238E27FC236}">
                <a16:creationId xmlns:a16="http://schemas.microsoft.com/office/drawing/2014/main" id="{F9E8724A-3531-3725-D31A-78936FD697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11618" y="247291"/>
            <a:ext cx="304800" cy="304800"/>
          </a:xfrm>
          <a:prstGeom prst="rect">
            <a:avLst/>
          </a:prstGeom>
        </p:spPr>
      </p:pic>
    </p:spTree>
    <p:extLst>
      <p:ext uri="{BB962C8B-B14F-4D97-AF65-F5344CB8AC3E}">
        <p14:creationId xmlns:p14="http://schemas.microsoft.com/office/powerpoint/2010/main" val="370074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56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setVTI">
  <a:themeElements>
    <a:clrScheme name="Office">
      <a:dk1>
        <a:srgbClr val="000000"/>
      </a:dk1>
      <a:lt1>
        <a:srgbClr val="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Dante">
      <a:majorFont>
        <a:latin typeface="Meiryo"/>
        <a:ea typeface=""/>
        <a:cs typeface=""/>
      </a:majorFont>
      <a:minorFont>
        <a:latin typeface="Meiry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setVTI" id="{17A3166B-76FF-4669-8F6D-D4251AE158D8}" vid="{4532814A-B5F8-4CFD-BC69-A007D492DA47}"/>
    </a:ext>
  </a:extLst>
</a:theme>
</file>

<file path=docProps/app.xml><?xml version="1.0" encoding="utf-8"?>
<Properties xmlns="http://schemas.openxmlformats.org/officeDocument/2006/extended-properties" xmlns:vt="http://schemas.openxmlformats.org/officeDocument/2006/docPropsVTypes">
  <TotalTime>23</TotalTime>
  <Words>347</Words>
  <Application>Microsoft Office PowerPoint</Application>
  <PresentationFormat>ワイド画面</PresentationFormat>
  <Paragraphs>11</Paragraphs>
  <Slides>6</Slides>
  <Notes>0</Notes>
  <HiddenSlides>0</HiddenSlides>
  <MMClips>2</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Dante (Headings)2</vt:lpstr>
      <vt:lpstr>Helvetica Neue</vt:lpstr>
      <vt:lpstr>Helvetica Neue Medium</vt:lpstr>
      <vt:lpstr>ＭＳ ゴシック</vt:lpstr>
      <vt:lpstr>メイリオ</vt:lpstr>
      <vt:lpstr>メイリオ</vt:lpstr>
      <vt:lpstr>Arial</vt:lpstr>
      <vt:lpstr>Wingdings 2</vt:lpstr>
      <vt:lpstr>OffsetVTI</vt:lpstr>
      <vt:lpstr>双極性障害および関連障害群 　　　　　　　（DSM5Ⅲ） 　 抑うつ障害群（DSM５Ⅳ）</vt:lpstr>
      <vt:lpstr>双極性障害</vt:lpstr>
      <vt:lpstr>双極性障害の北杜夫さん（作家、医師）</vt:lpstr>
      <vt:lpstr>抑うつ障害群</vt:lpstr>
      <vt:lpstr>うつ病のメカニズム</vt:lpstr>
      <vt:lpstr>うつ病の治療薬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双極性障害および関連障害群 　　　　　　　（DSM5Ⅲ） 　 抑うつ障害群（DSM５Ⅳ）</dc:title>
  <dc:creator>ﾐﾔｶﾜ ｻﾝﾍﾟｲ 宮川 三平</dc:creator>
  <cp:lastModifiedBy>ﾐﾔｶﾜ ｻﾝﾍﾟｲ 宮川 三平</cp:lastModifiedBy>
  <cp:revision>2</cp:revision>
  <dcterms:created xsi:type="dcterms:W3CDTF">2023-04-30T22:34:09Z</dcterms:created>
  <dcterms:modified xsi:type="dcterms:W3CDTF">2023-04-30T22:57:37Z</dcterms:modified>
</cp:coreProperties>
</file>