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E6B7D2-99E7-41CD-A589-E26CE7A60B90}" v="2" dt="2025-05-21T03:18:22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三平 宮川" userId="b2a820bdf414d7b8" providerId="LiveId" clId="{BEE6B7D2-99E7-41CD-A589-E26CE7A60B90}"/>
    <pc:docChg chg="modSld">
      <pc:chgData name="三平 宮川" userId="b2a820bdf414d7b8" providerId="LiveId" clId="{BEE6B7D2-99E7-41CD-A589-E26CE7A60B90}" dt="2025-05-21T03:18:22.093" v="4" actId="14100"/>
      <pc:docMkLst>
        <pc:docMk/>
      </pc:docMkLst>
      <pc:sldChg chg="addSp modSp mod">
        <pc:chgData name="三平 宮川" userId="b2a820bdf414d7b8" providerId="LiveId" clId="{BEE6B7D2-99E7-41CD-A589-E26CE7A60B90}" dt="2025-05-21T03:18:22.093" v="4" actId="14100"/>
        <pc:sldMkLst>
          <pc:docMk/>
          <pc:sldMk cId="400952066" sldId="258"/>
        </pc:sldMkLst>
        <pc:spChg chg="add mod">
          <ac:chgData name="三平 宮川" userId="b2a820bdf414d7b8" providerId="LiveId" clId="{BEE6B7D2-99E7-41CD-A589-E26CE7A60B90}" dt="2025-05-21T03:18:19.996" v="3" actId="1076"/>
          <ac:spMkLst>
            <pc:docMk/>
            <pc:sldMk cId="400952066" sldId="258"/>
            <ac:spMk id="5" creationId="{B24CABE5-2546-710A-3A3C-B45806D11FD3}"/>
          </ac:spMkLst>
        </pc:spChg>
        <pc:picChg chg="mod">
          <ac:chgData name="三平 宮川" userId="b2a820bdf414d7b8" providerId="LiveId" clId="{BEE6B7D2-99E7-41CD-A589-E26CE7A60B90}" dt="2025-05-21T03:18:22.093" v="4" actId="14100"/>
          <ac:picMkLst>
            <pc:docMk/>
            <pc:sldMk cId="400952066" sldId="258"/>
            <ac:picMk id="2050" creationId="{22275762-CDBB-292A-BAA0-A81D1BF354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7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1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1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51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4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70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0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3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4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2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澄んだ青い空を背景にした観覧車の低角度ビュー">
            <a:extLst>
              <a:ext uri="{FF2B5EF4-FFF2-40B4-BE49-F238E27FC236}">
                <a16:creationId xmlns:a16="http://schemas.microsoft.com/office/drawing/2014/main" id="{FF9516D7-F565-4B3D-DF5E-2C77D82E950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t="15749"/>
          <a:stretch>
            <a:fillRect/>
          </a:stretch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>
        <p:nvSpPr>
          <p:cNvPr id="17" name="Freeform: Shape 10">
            <a:extLst>
              <a:ext uri="{FF2B5EF4-FFF2-40B4-BE49-F238E27FC236}">
                <a16:creationId xmlns:a16="http://schemas.microsoft.com/office/drawing/2014/main" id="{53174E83-2682-EA33-BF59-CACA1385E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65342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20000"/>
                </a:schemeClr>
              </a:gs>
              <a:gs pos="7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9A61C7-83A6-ED5E-215A-66B4CDB15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6161" y="2376732"/>
            <a:ext cx="3946497" cy="1425728"/>
          </a:xfrm>
        </p:spPr>
        <p:txBody>
          <a:bodyPr anchor="b">
            <a:noAutofit/>
          </a:bodyPr>
          <a:lstStyle/>
          <a:p>
            <a:pPr algn="ctr"/>
            <a:r>
              <a:rPr kumimoji="1" lang="ja-JP" altLang="en-US" sz="6000" dirty="0"/>
              <a:t>移植免疫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34748C-0CF0-436A-1FAE-C4C34CAB8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0" y="4249360"/>
            <a:ext cx="3048000" cy="877585"/>
          </a:xfrm>
        </p:spPr>
        <p:txBody>
          <a:bodyPr>
            <a:norm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8D8181E6-BF6C-7868-46D1-88E2970D0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8423" y="395142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89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図7">
            <a:extLst>
              <a:ext uri="{FF2B5EF4-FFF2-40B4-BE49-F238E27FC236}">
                <a16:creationId xmlns:a16="http://schemas.microsoft.com/office/drawing/2014/main" id="{9BF29874-85DE-6B66-3D5F-577AEB0DC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629"/>
            <a:ext cx="12191999" cy="622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C49D0D-55D9-5D41-C8D6-E50A3892E50D}"/>
              </a:ext>
            </a:extLst>
          </p:cNvPr>
          <p:cNvSpPr txBox="1"/>
          <p:nvPr/>
        </p:nvSpPr>
        <p:spPr>
          <a:xfrm>
            <a:off x="5569537" y="6358039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ja-JP" dirty="0"/>
              <a:t>https://ims-itabashi.jp/ishoku/treatment/kidneytx/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42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75788-A5E5-3B86-121E-9D2C7566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5" y="-573881"/>
            <a:ext cx="11740244" cy="1147762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免疫抑制剤（カルシニューリン）は</a:t>
            </a:r>
            <a:r>
              <a:rPr lang="en-US" altLang="ja-JP" sz="3200" dirty="0"/>
              <a:t>T</a:t>
            </a:r>
            <a:r>
              <a:rPr lang="ja-JP" altLang="en-US" sz="3200" dirty="0"/>
              <a:t>細胞を抑制する</a:t>
            </a:r>
          </a:p>
        </p:txBody>
      </p:sp>
      <p:pic>
        <p:nvPicPr>
          <p:cNvPr id="2050" name="Picture 2" descr="2）カルシニューリン阻害薬ならびにマルチターゲット療法の可能性［特集：最近のループス腎炎治療］｜Web医事新報|日本医事新報社">
            <a:extLst>
              <a:ext uri="{FF2B5EF4-FFF2-40B4-BE49-F238E27FC236}">
                <a16:creationId xmlns:a16="http://schemas.microsoft.com/office/drawing/2014/main" id="{22275762-CDBB-292A-BAA0-A81D1BF354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" y="783770"/>
            <a:ext cx="11740244" cy="570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4CABE5-2546-710A-3A3C-B45806D11FD3}"/>
              </a:ext>
            </a:extLst>
          </p:cNvPr>
          <p:cNvSpPr txBox="1"/>
          <p:nvPr/>
        </p:nvSpPr>
        <p:spPr>
          <a:xfrm>
            <a:off x="5569536" y="6488668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ja-JP" dirty="0"/>
              <a:t>https://www.zaitsu-naika.com/kougen/p1955.html#:~:tex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952066"/>
      </p:ext>
    </p:extLst>
  </p:cSld>
  <p:clrMapOvr>
    <a:masterClrMapping/>
  </p:clrMapOvr>
</p:sld>
</file>

<file path=ppt/theme/theme1.xml><?xml version="1.0" encoding="utf-8"?>
<a:theme xmlns:a="http://schemas.openxmlformats.org/drawingml/2006/main" name="AfterglowVTI">
  <a:themeElements>
    <a:clrScheme name="Custom 7">
      <a:dk1>
        <a:sysClr val="windowText" lastClr="000000"/>
      </a:dk1>
      <a:lt1>
        <a:sysClr val="window" lastClr="FFFFFF"/>
      </a:lt1>
      <a:dk2>
        <a:srgbClr val="0A2E36"/>
      </a:dk2>
      <a:lt2>
        <a:srgbClr val="E7E6E6"/>
      </a:lt2>
      <a:accent1>
        <a:srgbClr val="188659"/>
      </a:accent1>
      <a:accent2>
        <a:srgbClr val="A3A300"/>
      </a:accent2>
      <a:accent3>
        <a:srgbClr val="00ADA8"/>
      </a:accent3>
      <a:accent4>
        <a:srgbClr val="EA0440"/>
      </a:accent4>
      <a:accent5>
        <a:srgbClr val="92278F"/>
      </a:accent5>
      <a:accent6>
        <a:srgbClr val="E15BC1"/>
      </a:accent6>
      <a:hlink>
        <a:srgbClr val="188659"/>
      </a:hlink>
      <a:folHlink>
        <a:srgbClr val="EA0440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40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Trade Gothic Next Cond</vt:lpstr>
      <vt:lpstr>Trade Gothic Next Light</vt:lpstr>
      <vt:lpstr>AfterglowVTI</vt:lpstr>
      <vt:lpstr>移植免疫</vt:lpstr>
      <vt:lpstr>PowerPoint プレゼンテーション</vt:lpstr>
      <vt:lpstr>免疫抑制剤（カルシニューリン）はT細胞を抑制する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三平 宮川</dc:creator>
  <cp:lastModifiedBy>三平 宮川</cp:lastModifiedBy>
  <cp:revision>1</cp:revision>
  <dcterms:created xsi:type="dcterms:W3CDTF">2025-05-21T03:05:01Z</dcterms:created>
  <dcterms:modified xsi:type="dcterms:W3CDTF">2025-05-21T03:18:23Z</dcterms:modified>
</cp:coreProperties>
</file>