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12C0A-906E-42D4-8B56-4EDB38925620}" v="42" dt="2020-06-09T05:19:48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 descr="黒い背景と白い文字&#10;&#10;高い精度で生成された説明">
            <a:extLst>
              <a:ext uri="{FF2B5EF4-FFF2-40B4-BE49-F238E27FC236}">
                <a16:creationId xmlns:a16="http://schemas.microsoft.com/office/drawing/2014/main" id="{941352CC-291B-4467-98DF-792B0A8C7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" y="48986"/>
            <a:ext cx="12162970" cy="6760028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文字と写真のスクリーンショット&#10;&#10;高い精度で生成された説明">
            <a:extLst>
              <a:ext uri="{FF2B5EF4-FFF2-40B4-BE49-F238E27FC236}">
                <a16:creationId xmlns:a16="http://schemas.microsoft.com/office/drawing/2014/main" id="{664810BC-09BD-4930-99D0-0ADEACEA1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" y="5444"/>
            <a:ext cx="12133942" cy="685437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3329" y="283028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スクリーンショットの画面&#10;&#10;高い精度で生成された説明">
            <a:extLst>
              <a:ext uri="{FF2B5EF4-FFF2-40B4-BE49-F238E27FC236}">
                <a16:creationId xmlns:a16="http://schemas.microsoft.com/office/drawing/2014/main" id="{D24C10E2-9D83-4B12-97F8-438903DE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443"/>
            <a:ext cx="12184741" cy="6854371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2543" y="43379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文字と写真のスクリーンショット&#10;&#10;高い精度で生成された説明">
            <a:extLst>
              <a:ext uri="{FF2B5EF4-FFF2-40B4-BE49-F238E27FC236}">
                <a16:creationId xmlns:a16="http://schemas.microsoft.com/office/drawing/2014/main" id="{DD59FBB9-0B09-4112-BB1D-4EFF7C6A0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" y="5443"/>
            <a:ext cx="12170227" cy="6861628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5243" y="53503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黒い背景と白い文字&#10;&#10;高い精度で生成された説明">
            <a:extLst>
              <a:ext uri="{FF2B5EF4-FFF2-40B4-BE49-F238E27FC236}">
                <a16:creationId xmlns:a16="http://schemas.microsoft.com/office/drawing/2014/main" id="{CB582298-A8D0-4644-96AB-1E03088C5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3" y="-43542"/>
            <a:ext cx="12170227" cy="685437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4114" y="5861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黒い背景と白い文字&#10;&#10;高い精度で生成された説明">
            <a:extLst>
              <a:ext uri="{FF2B5EF4-FFF2-40B4-BE49-F238E27FC236}">
                <a16:creationId xmlns:a16="http://schemas.microsoft.com/office/drawing/2014/main" id="{A51A4A06-F62B-4341-B760-F2F4DF4B1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745514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3086" y="55299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ワイド画面</PresentationFormat>
  <Paragraphs>0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宮川　三平</dc:creator>
  <cp:lastModifiedBy>宮川 三平</cp:lastModifiedBy>
  <cp:revision>43</cp:revision>
  <dcterms:created xsi:type="dcterms:W3CDTF">2020-06-09T05:13:42Z</dcterms:created>
  <dcterms:modified xsi:type="dcterms:W3CDTF">2020-06-09T05:33:04Z</dcterms:modified>
</cp:coreProperties>
</file>